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6" r:id="rId5"/>
    <p:sldMasterId id="2147483654" r:id="rId6"/>
    <p:sldMasterId id="2147483736" r:id="rId7"/>
    <p:sldMasterId id="2147483766" r:id="rId8"/>
    <p:sldMasterId id="2147483777" r:id="rId9"/>
  </p:sldMasterIdLst>
  <p:notesMasterIdLst>
    <p:notesMasterId r:id="rId25"/>
  </p:notesMasterIdLst>
  <p:handoutMasterIdLst>
    <p:handoutMasterId r:id="rId26"/>
  </p:handoutMasterIdLst>
  <p:sldIdLst>
    <p:sldId id="411" r:id="rId10"/>
    <p:sldId id="360" r:id="rId11"/>
    <p:sldId id="412" r:id="rId12"/>
    <p:sldId id="413" r:id="rId13"/>
    <p:sldId id="414" r:id="rId14"/>
    <p:sldId id="415" r:id="rId15"/>
    <p:sldId id="375" r:id="rId16"/>
    <p:sldId id="416" r:id="rId17"/>
    <p:sldId id="417" r:id="rId18"/>
    <p:sldId id="385" r:id="rId19"/>
    <p:sldId id="418" r:id="rId20"/>
    <p:sldId id="419" r:id="rId21"/>
    <p:sldId id="369" r:id="rId22"/>
    <p:sldId id="370" r:id="rId23"/>
    <p:sldId id="4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33"/>
    <a:srgbClr val="00B050"/>
    <a:srgbClr val="FFCC66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D9B89-DA4D-4B49-8649-E56ACA29A24A}" v="9" dt="2021-01-05T12:27:51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1169" autoAdjust="0"/>
  </p:normalViewPr>
  <p:slideViewPr>
    <p:cSldViewPr snapToGrid="0" showGuides="1">
      <p:cViewPr varScale="1">
        <p:scale>
          <a:sx n="100" d="100"/>
          <a:sy n="100" d="100"/>
        </p:scale>
        <p:origin x="930" y="90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13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Dorfinger" userId="S::m.dorfinger@hakwt.onmicrosoft.com::50b3446a-662c-41d5-a6e8-7b0ac13ee4f8" providerId="AD" clId="Web-{765D9B89-DA4D-4B49-8649-E56ACA29A24A}"/>
    <pc:docChg chg="modSld">
      <pc:chgData name="Martina Dorfinger" userId="S::m.dorfinger@hakwt.onmicrosoft.com::50b3446a-662c-41d5-a6e8-7b0ac13ee4f8" providerId="AD" clId="Web-{765D9B89-DA4D-4B49-8649-E56ACA29A24A}" dt="2021-01-05T12:27:51.268" v="8" actId="1076"/>
      <pc:docMkLst>
        <pc:docMk/>
      </pc:docMkLst>
      <pc:sldChg chg="modSp">
        <pc:chgData name="Martina Dorfinger" userId="S::m.dorfinger@hakwt.onmicrosoft.com::50b3446a-662c-41d5-a6e8-7b0ac13ee4f8" providerId="AD" clId="Web-{765D9B89-DA4D-4B49-8649-E56ACA29A24A}" dt="2021-01-05T12:27:51.268" v="8" actId="1076"/>
        <pc:sldMkLst>
          <pc:docMk/>
          <pc:sldMk cId="4279092800" sldId="370"/>
        </pc:sldMkLst>
        <pc:spChg chg="mod">
          <ac:chgData name="Martina Dorfinger" userId="S::m.dorfinger@hakwt.onmicrosoft.com::50b3446a-662c-41d5-a6e8-7b0ac13ee4f8" providerId="AD" clId="Web-{765D9B89-DA4D-4B49-8649-E56ACA29A24A}" dt="2021-01-05T12:27:24.424" v="6" actId="1076"/>
          <ac:spMkLst>
            <pc:docMk/>
            <pc:sldMk cId="4279092800" sldId="370"/>
            <ac:spMk id="34819" creationId="{00000000-0000-0000-0000-000000000000}"/>
          </ac:spMkLst>
        </pc:spChg>
        <pc:picChg chg="mod">
          <ac:chgData name="Martina Dorfinger" userId="S::m.dorfinger@hakwt.onmicrosoft.com::50b3446a-662c-41d5-a6e8-7b0ac13ee4f8" providerId="AD" clId="Web-{765D9B89-DA4D-4B49-8649-E56ACA29A24A}" dt="2021-01-05T12:27:51.268" v="8" actId="1076"/>
          <ac:picMkLst>
            <pc:docMk/>
            <pc:sldMk cId="4279092800" sldId="370"/>
            <ac:picMk id="13" creationId="{0B79A457-D9A4-4080-B055-5752BD3B9BE4}"/>
          </ac:picMkLst>
        </pc:picChg>
        <pc:picChg chg="mod">
          <ac:chgData name="Martina Dorfinger" userId="S::m.dorfinger@hakwt.onmicrosoft.com::50b3446a-662c-41d5-a6e8-7b0ac13ee4f8" providerId="AD" clId="Web-{765D9B89-DA4D-4B49-8649-E56ACA29A24A}" dt="2021-01-05T12:27:48.096" v="7" actId="1076"/>
          <ac:picMkLst>
            <pc:docMk/>
            <pc:sldMk cId="4279092800" sldId="370"/>
            <ac:picMk id="15" creationId="{482EB0E5-4F92-460A-B367-12C1B6B8B737}"/>
          </ac:picMkLst>
        </pc:picChg>
      </pc:sldChg>
      <pc:sldChg chg="modSp">
        <pc:chgData name="Martina Dorfinger" userId="S::m.dorfinger@hakwt.onmicrosoft.com::50b3446a-662c-41d5-a6e8-7b0ac13ee4f8" providerId="AD" clId="Web-{765D9B89-DA4D-4B49-8649-E56ACA29A24A}" dt="2021-01-05T12:26:21.110" v="4" actId="20577"/>
        <pc:sldMkLst>
          <pc:docMk/>
          <pc:sldMk cId="226342158" sldId="412"/>
        </pc:sldMkLst>
        <pc:spChg chg="mod">
          <ac:chgData name="Martina Dorfinger" userId="S::m.dorfinger@hakwt.onmicrosoft.com::50b3446a-662c-41d5-a6e8-7b0ac13ee4f8" providerId="AD" clId="Web-{765D9B89-DA4D-4B49-8649-E56ACA29A24A}" dt="2021-01-05T12:26:21.110" v="4" actId="20577"/>
          <ac:spMkLst>
            <pc:docMk/>
            <pc:sldMk cId="226342158" sldId="412"/>
            <ac:spMk id="6" creationId="{C5911798-78A0-41EC-A36C-FE54C5F2DA5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632" indent="-287093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3157" indent="-229674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101" indent="-229674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640" indent="-229674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5988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5337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4686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4035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71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B0401-2175-450A-BBAB-F72AC44FDEE0}" type="slidenum">
              <a:rPr kumimoji="0" lang="de-AT" altLang="de-DE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713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AT" altLang="de-DE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20700"/>
            <a:ext cx="4551363" cy="256063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758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9632" indent="-287093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3157" indent="-229674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4101" indent="-229674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6640" indent="-229674" defTabSz="97133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35988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5337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4686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14035" indent="-229674" defTabSz="9713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71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3EE087-2F17-4408-8A1E-A36F80EEA7A8}" type="slidenum">
              <a:rPr kumimoji="0" lang="de-AT" altLang="de-DE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7133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AT" altLang="de-DE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20700"/>
            <a:ext cx="4551363" cy="2560638"/>
          </a:xfrm>
          <a:ln cap="flat"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38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750" y="520700"/>
            <a:ext cx="4551363" cy="2560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34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1915B1-AA6C-4ECA-B495-C31FCCABF121}" type="slidenum">
              <a:rPr kumimoji="0" lang="de-AT" altLang="de-DE" sz="11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634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AT" altLang="de-DE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3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442" indent="-287093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8372" indent="-229674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7721" indent="-229674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7070" indent="-229674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6419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5767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5116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4465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814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E2291-CE98-43F6-86F5-C481E841332B}" type="slidenum">
              <a:rPr kumimoji="0" lang="de-AT" altLang="de-DE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6814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AT" altLang="de-DE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20700"/>
            <a:ext cx="4551363" cy="256063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7007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6442" indent="-287093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8372" indent="-229674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7721" indent="-229674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7070" indent="-229674" defTabSz="96814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6419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5767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5116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4465" indent="-229674" defTabSz="96814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814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33322-5E34-487E-8EDE-9CF6F247C08D}" type="slidenum">
              <a:rPr kumimoji="0" lang="de-AT" altLang="de-DE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6814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AT" altLang="de-DE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20700"/>
            <a:ext cx="4551363" cy="2560638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1008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142"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1pPr>
            <a:lvl2pPr marL="746442" indent="-287093" defTabSz="968142"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2pPr>
            <a:lvl3pPr marL="1148372" indent="-229674" defTabSz="968142"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3pPr>
            <a:lvl4pPr marL="1607721" indent="-229674" defTabSz="968142"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4pPr>
            <a:lvl5pPr marL="2067070" indent="-229674" defTabSz="968142"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5pPr>
            <a:lvl6pPr marL="2526419" indent="-229674" defTabSz="968142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6pPr>
            <a:lvl7pPr marL="2985767" indent="-229674" defTabSz="968142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7pPr>
            <a:lvl8pPr marL="3445116" indent="-229674" defTabSz="968142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8pPr>
            <a:lvl9pPr marL="3904465" indent="-229674" defTabSz="968142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814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F606A-9031-4E5C-A7D3-61898B5582A7}" type="slidenum">
              <a:rPr kumimoji="0" lang="de-AT" altLang="de-DE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6814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AT" altLang="de-DE" sz="11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20700"/>
            <a:ext cx="4551363" cy="256063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791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-1" y="6614160"/>
            <a:ext cx="9467326" cy="109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C87D8CE-F2AE-4A6E-8C1A-15BD7795ABAC}"/>
              </a:ext>
            </a:extLst>
          </p:cNvPr>
          <p:cNvGrpSpPr/>
          <p:nvPr userDrawn="1"/>
        </p:nvGrpSpPr>
        <p:grpSpPr>
          <a:xfrm>
            <a:off x="9520572" y="6249017"/>
            <a:ext cx="2574719" cy="538948"/>
            <a:chOff x="9337692" y="6249017"/>
            <a:chExt cx="2574719" cy="5389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8F7C02-C4E1-41FB-B50E-9077B2D466F1}"/>
                </a:ext>
              </a:extLst>
            </p:cNvPr>
            <p:cNvGrpSpPr/>
            <p:nvPr/>
          </p:nvGrpSpPr>
          <p:grpSpPr>
            <a:xfrm>
              <a:off x="9337692" y="6249017"/>
              <a:ext cx="2134868" cy="538948"/>
              <a:chOff x="3459679" y="2564932"/>
              <a:chExt cx="5250757" cy="132555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BFE799-9951-424F-AA26-A9B2226E0273}"/>
                  </a:ext>
                </a:extLst>
              </p:cNvPr>
              <p:cNvGrpSpPr/>
              <p:nvPr/>
            </p:nvGrpSpPr>
            <p:grpSpPr>
              <a:xfrm>
                <a:off x="3467491" y="2775272"/>
                <a:ext cx="5242945" cy="981076"/>
                <a:chOff x="609600" y="2828925"/>
                <a:chExt cx="4733925" cy="885825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404C533-9854-4AB1-864E-4EC83E534AF5}"/>
                    </a:ext>
                  </a:extLst>
                </p:cNvPr>
                <p:cNvSpPr/>
                <p:nvPr/>
              </p:nvSpPr>
              <p:spPr>
                <a:xfrm>
                  <a:off x="609600" y="2828925"/>
                  <a:ext cx="885825" cy="8858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6CC28C5-72C9-4A9C-A38D-4895E418FDF6}"/>
                    </a:ext>
                  </a:extLst>
                </p:cNvPr>
                <p:cNvSpPr/>
                <p:nvPr/>
              </p:nvSpPr>
              <p:spPr>
                <a:xfrm>
                  <a:off x="1571625" y="2828925"/>
                  <a:ext cx="885825" cy="88582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DE7E71F-BCD3-460E-871E-91151BF0CFCB}"/>
                    </a:ext>
                  </a:extLst>
                </p:cNvPr>
                <p:cNvSpPr/>
                <p:nvPr/>
              </p:nvSpPr>
              <p:spPr>
                <a:xfrm>
                  <a:off x="2533650" y="2828925"/>
                  <a:ext cx="885825" cy="8858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CB2864E-6E5C-4245-B1A8-E20E2751C8B2}"/>
                    </a:ext>
                  </a:extLst>
                </p:cNvPr>
                <p:cNvSpPr/>
                <p:nvPr/>
              </p:nvSpPr>
              <p:spPr>
                <a:xfrm>
                  <a:off x="3495675" y="2828925"/>
                  <a:ext cx="885825" cy="885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C5333E1-387E-4717-8817-F654B5A8E20D}"/>
                    </a:ext>
                  </a:extLst>
                </p:cNvPr>
                <p:cNvSpPr/>
                <p:nvPr/>
              </p:nvSpPr>
              <p:spPr>
                <a:xfrm>
                  <a:off x="4457700" y="2828925"/>
                  <a:ext cx="885825" cy="88582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9917E84-BC22-43AB-A243-2B467A7BD64E}"/>
                  </a:ext>
                </a:extLst>
              </p:cNvPr>
              <p:cNvSpPr/>
              <p:nvPr/>
            </p:nvSpPr>
            <p:spPr>
              <a:xfrm rot="10800000">
                <a:off x="4589772" y="2769586"/>
                <a:ext cx="869882" cy="963508"/>
              </a:xfrm>
              <a:custGeom>
                <a:avLst/>
                <a:gdLst>
                  <a:gd name="connsiteX0" fmla="*/ 249393 w 869883"/>
                  <a:gd name="connsiteY0" fmla="*/ 183621 h 963507"/>
                  <a:gd name="connsiteX1" fmla="*/ 283449 w 869883"/>
                  <a:gd name="connsiteY1" fmla="*/ 159204 h 963507"/>
                  <a:gd name="connsiteX2" fmla="*/ 259032 w 869883"/>
                  <a:gd name="connsiteY2" fmla="*/ 125148 h 963507"/>
                  <a:gd name="connsiteX3" fmla="*/ 224976 w 869883"/>
                  <a:gd name="connsiteY3" fmla="*/ 149565 h 963507"/>
                  <a:gd name="connsiteX4" fmla="*/ 249393 w 869883"/>
                  <a:gd name="connsiteY4" fmla="*/ 183621 h 963507"/>
                  <a:gd name="connsiteX5" fmla="*/ 795252 w 869883"/>
                  <a:gd name="connsiteY5" fmla="*/ 408697 h 963507"/>
                  <a:gd name="connsiteX6" fmla="*/ 809612 w 869883"/>
                  <a:gd name="connsiteY6" fmla="*/ 355860 h 963507"/>
                  <a:gd name="connsiteX7" fmla="*/ 771076 w 869883"/>
                  <a:gd name="connsiteY7" fmla="*/ 403388 h 963507"/>
                  <a:gd name="connsiteX8" fmla="*/ 795252 w 869883"/>
                  <a:gd name="connsiteY8" fmla="*/ 408697 h 963507"/>
                  <a:gd name="connsiteX9" fmla="*/ 100086 w 869883"/>
                  <a:gd name="connsiteY9" fmla="*/ 631479 h 963507"/>
                  <a:gd name="connsiteX10" fmla="*/ 71143 w 869883"/>
                  <a:gd name="connsiteY10" fmla="*/ 602536 h 963507"/>
                  <a:gd name="connsiteX11" fmla="*/ 100086 w 869883"/>
                  <a:gd name="connsiteY11" fmla="*/ 573593 h 963507"/>
                  <a:gd name="connsiteX12" fmla="*/ 129029 w 869883"/>
                  <a:gd name="connsiteY12" fmla="*/ 602536 h 963507"/>
                  <a:gd name="connsiteX13" fmla="*/ 100086 w 869883"/>
                  <a:gd name="connsiteY13" fmla="*/ 631479 h 963507"/>
                  <a:gd name="connsiteX14" fmla="*/ 100086 w 869883"/>
                  <a:gd name="connsiteY14" fmla="*/ 660422 h 963507"/>
                  <a:gd name="connsiteX15" fmla="*/ 157972 w 869883"/>
                  <a:gd name="connsiteY15" fmla="*/ 602536 h 963507"/>
                  <a:gd name="connsiteX16" fmla="*/ 100086 w 869883"/>
                  <a:gd name="connsiteY16" fmla="*/ 544650 h 963507"/>
                  <a:gd name="connsiteX17" fmla="*/ 42200 w 869883"/>
                  <a:gd name="connsiteY17" fmla="*/ 602536 h 963507"/>
                  <a:gd name="connsiteX18" fmla="*/ 100086 w 869883"/>
                  <a:gd name="connsiteY18" fmla="*/ 660422 h 963507"/>
                  <a:gd name="connsiteX19" fmla="*/ 636483 w 869883"/>
                  <a:gd name="connsiteY19" fmla="*/ 963507 h 963507"/>
                  <a:gd name="connsiteX20" fmla="*/ 423144 w 869883"/>
                  <a:gd name="connsiteY20" fmla="*/ 963507 h 963507"/>
                  <a:gd name="connsiteX21" fmla="*/ 417256 w 869883"/>
                  <a:gd name="connsiteY21" fmla="*/ 959411 h 963507"/>
                  <a:gd name="connsiteX22" fmla="*/ 118065 w 869883"/>
                  <a:gd name="connsiteY22" fmla="*/ 959411 h 963507"/>
                  <a:gd name="connsiteX23" fmla="*/ 118065 w 869883"/>
                  <a:gd name="connsiteY23" fmla="*/ 908722 h 963507"/>
                  <a:gd name="connsiteX24" fmla="*/ 168754 w 869883"/>
                  <a:gd name="connsiteY24" fmla="*/ 858033 h 963507"/>
                  <a:gd name="connsiteX25" fmla="*/ 271522 w 869883"/>
                  <a:gd name="connsiteY25" fmla="*/ 858033 h 963507"/>
                  <a:gd name="connsiteX26" fmla="*/ 44795 w 869883"/>
                  <a:gd name="connsiteY26" fmla="*/ 700313 h 963507"/>
                  <a:gd name="connsiteX27" fmla="*/ 18708 w 869883"/>
                  <a:gd name="connsiteY27" fmla="*/ 554976 h 963507"/>
                  <a:gd name="connsiteX28" fmla="*/ 48652 w 869883"/>
                  <a:gd name="connsiteY28" fmla="*/ 526299 h 963507"/>
                  <a:gd name="connsiteX29" fmla="*/ 74792 w 869883"/>
                  <a:gd name="connsiteY29" fmla="*/ 516166 h 963507"/>
                  <a:gd name="connsiteX30" fmla="*/ 74213 w 869883"/>
                  <a:gd name="connsiteY30" fmla="*/ 514501 h 963507"/>
                  <a:gd name="connsiteX31" fmla="*/ 631187 w 869883"/>
                  <a:gd name="connsiteY31" fmla="*/ 342364 h 963507"/>
                  <a:gd name="connsiteX32" fmla="*/ 297632 w 869883"/>
                  <a:gd name="connsiteY32" fmla="*/ 217056 h 963507"/>
                  <a:gd name="connsiteX33" fmla="*/ 272796 w 869883"/>
                  <a:gd name="connsiteY33" fmla="*/ 228529 h 963507"/>
                  <a:gd name="connsiteX34" fmla="*/ 242325 w 869883"/>
                  <a:gd name="connsiteY34" fmla="*/ 229885 h 963507"/>
                  <a:gd name="connsiteX35" fmla="*/ 218472 w 869883"/>
                  <a:gd name="connsiteY35" fmla="*/ 221008 h 963507"/>
                  <a:gd name="connsiteX36" fmla="*/ 164724 w 869883"/>
                  <a:gd name="connsiteY36" fmla="*/ 258948 h 963507"/>
                  <a:gd name="connsiteX37" fmla="*/ 56132 w 869883"/>
                  <a:gd name="connsiteY37" fmla="*/ 241600 h 963507"/>
                  <a:gd name="connsiteX38" fmla="*/ 6014 w 869883"/>
                  <a:gd name="connsiteY38" fmla="*/ 156783 h 963507"/>
                  <a:gd name="connsiteX39" fmla="*/ 9869 w 869883"/>
                  <a:gd name="connsiteY39" fmla="*/ 132366 h 963507"/>
                  <a:gd name="connsiteX40" fmla="*/ 25290 w 869883"/>
                  <a:gd name="connsiteY40" fmla="*/ 134936 h 963507"/>
                  <a:gd name="connsiteX41" fmla="*/ 77338 w 869883"/>
                  <a:gd name="connsiteY41" fmla="*/ 212042 h 963507"/>
                  <a:gd name="connsiteX42" fmla="*/ 156371 w 869883"/>
                  <a:gd name="connsiteY42" fmla="*/ 224893 h 963507"/>
                  <a:gd name="connsiteX43" fmla="*/ 191922 w 869883"/>
                  <a:gd name="connsiteY43" fmla="*/ 196932 h 963507"/>
                  <a:gd name="connsiteX44" fmla="*/ 178712 w 869883"/>
                  <a:gd name="connsiteY44" fmla="*/ 141855 h 963507"/>
                  <a:gd name="connsiteX45" fmla="*/ 209717 w 869883"/>
                  <a:gd name="connsiteY45" fmla="*/ 91977 h 963507"/>
                  <a:gd name="connsiteX46" fmla="*/ 214528 w 869883"/>
                  <a:gd name="connsiteY46" fmla="*/ 89741 h 963507"/>
                  <a:gd name="connsiteX47" fmla="*/ 186572 w 869883"/>
                  <a:gd name="connsiteY47" fmla="*/ 46905 h 963507"/>
                  <a:gd name="connsiteX48" fmla="*/ 107539 w 869883"/>
                  <a:gd name="connsiteY48" fmla="*/ 34698 h 963507"/>
                  <a:gd name="connsiteX49" fmla="*/ 34288 w 869883"/>
                  <a:gd name="connsiteY49" fmla="*/ 91884 h 963507"/>
                  <a:gd name="connsiteX50" fmla="*/ 18224 w 869883"/>
                  <a:gd name="connsiteY50" fmla="*/ 89314 h 963507"/>
                  <a:gd name="connsiteX51" fmla="*/ 22079 w 869883"/>
                  <a:gd name="connsiteY51" fmla="*/ 64898 h 963507"/>
                  <a:gd name="connsiteX52" fmla="*/ 96615 w 869883"/>
                  <a:gd name="connsiteY52" fmla="*/ 0 h 963507"/>
                  <a:gd name="connsiteX53" fmla="*/ 205206 w 869883"/>
                  <a:gd name="connsiteY53" fmla="*/ 17348 h 963507"/>
                  <a:gd name="connsiteX54" fmla="*/ 250632 w 869883"/>
                  <a:gd name="connsiteY54" fmla="*/ 78961 h 963507"/>
                  <a:gd name="connsiteX55" fmla="*/ 266742 w 869883"/>
                  <a:gd name="connsiteY55" fmla="*/ 78243 h 963507"/>
                  <a:gd name="connsiteX56" fmla="*/ 316620 w 869883"/>
                  <a:gd name="connsiteY56" fmla="*/ 109005 h 963507"/>
                  <a:gd name="connsiteX57" fmla="*/ 319435 w 869883"/>
                  <a:gd name="connsiteY57" fmla="*/ 115098 h 963507"/>
                  <a:gd name="connsiteX58" fmla="*/ 803977 w 869883"/>
                  <a:gd name="connsiteY58" fmla="*/ 300705 h 963507"/>
                  <a:gd name="connsiteX59" fmla="*/ 824626 w 869883"/>
                  <a:gd name="connsiteY59" fmla="*/ 306486 h 963507"/>
                  <a:gd name="connsiteX60" fmla="*/ 865490 w 869883"/>
                  <a:gd name="connsiteY60" fmla="*/ 353933 h 963507"/>
                  <a:gd name="connsiteX61" fmla="*/ 813466 w 869883"/>
                  <a:gd name="connsiteY61" fmla="*/ 457981 h 963507"/>
                  <a:gd name="connsiteX62" fmla="*/ 293089 w 869883"/>
                  <a:gd name="connsiteY62" fmla="*/ 618657 h 963507"/>
                  <a:gd name="connsiteX63" fmla="*/ 603336 w 869883"/>
                  <a:gd name="connsiteY63" fmla="*/ 834477 h 963507"/>
                  <a:gd name="connsiteX64" fmla="*/ 625895 w 869883"/>
                  <a:gd name="connsiteY64" fmla="*/ 858033 h 963507"/>
                  <a:gd name="connsiteX65" fmla="*/ 705014 w 869883"/>
                  <a:gd name="connsiteY65" fmla="*/ 858033 h 963507"/>
                  <a:gd name="connsiteX66" fmla="*/ 755703 w 869883"/>
                  <a:gd name="connsiteY66" fmla="*/ 908722 h 963507"/>
                  <a:gd name="connsiteX67" fmla="*/ 755703 w 869883"/>
                  <a:gd name="connsiteY67" fmla="*/ 959411 h 963507"/>
                  <a:gd name="connsiteX68" fmla="*/ 638257 w 869883"/>
                  <a:gd name="connsiteY68" fmla="*/ 959411 h 96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869883" h="963507">
                    <a:moveTo>
                      <a:pt x="249393" y="183621"/>
                    </a:moveTo>
                    <a:cubicBezTo>
                      <a:pt x="265458" y="186191"/>
                      <a:pt x="280878" y="175268"/>
                      <a:pt x="283449" y="159204"/>
                    </a:cubicBezTo>
                    <a:cubicBezTo>
                      <a:pt x="286019" y="143140"/>
                      <a:pt x="275095" y="127719"/>
                      <a:pt x="259032" y="125148"/>
                    </a:cubicBezTo>
                    <a:cubicBezTo>
                      <a:pt x="242968" y="122578"/>
                      <a:pt x="227547" y="133502"/>
                      <a:pt x="224976" y="149565"/>
                    </a:cubicBezTo>
                    <a:cubicBezTo>
                      <a:pt x="221764" y="165630"/>
                      <a:pt x="233329" y="181050"/>
                      <a:pt x="249393" y="183621"/>
                    </a:cubicBezTo>
                    <a:close/>
                    <a:moveTo>
                      <a:pt x="795252" y="408697"/>
                    </a:moveTo>
                    <a:cubicBezTo>
                      <a:pt x="817199" y="404994"/>
                      <a:pt x="829844" y="377537"/>
                      <a:pt x="809612" y="355860"/>
                    </a:cubicBezTo>
                    <a:cubicBezTo>
                      <a:pt x="775572" y="335307"/>
                      <a:pt x="743459" y="374486"/>
                      <a:pt x="771076" y="403388"/>
                    </a:cubicBezTo>
                    <a:cubicBezTo>
                      <a:pt x="779586" y="408526"/>
                      <a:pt x="787936" y="409931"/>
                      <a:pt x="795252" y="408697"/>
                    </a:cubicBezTo>
                    <a:close/>
                    <a:moveTo>
                      <a:pt x="100086" y="631479"/>
                    </a:moveTo>
                    <a:cubicBezTo>
                      <a:pt x="84101" y="631479"/>
                      <a:pt x="71143" y="618521"/>
                      <a:pt x="71143" y="602536"/>
                    </a:cubicBezTo>
                    <a:cubicBezTo>
                      <a:pt x="71143" y="586551"/>
                      <a:pt x="84101" y="573593"/>
                      <a:pt x="100086" y="573593"/>
                    </a:cubicBezTo>
                    <a:cubicBezTo>
                      <a:pt x="116071" y="573593"/>
                      <a:pt x="129029" y="586551"/>
                      <a:pt x="129029" y="602536"/>
                    </a:cubicBezTo>
                    <a:cubicBezTo>
                      <a:pt x="129029" y="618521"/>
                      <a:pt x="116071" y="631479"/>
                      <a:pt x="100086" y="631479"/>
                    </a:cubicBezTo>
                    <a:close/>
                    <a:moveTo>
                      <a:pt x="100086" y="660422"/>
                    </a:moveTo>
                    <a:cubicBezTo>
                      <a:pt x="132056" y="660422"/>
                      <a:pt x="157972" y="634506"/>
                      <a:pt x="157972" y="602536"/>
                    </a:cubicBezTo>
                    <a:cubicBezTo>
                      <a:pt x="157972" y="570566"/>
                      <a:pt x="132056" y="544650"/>
                      <a:pt x="100086" y="544650"/>
                    </a:cubicBezTo>
                    <a:cubicBezTo>
                      <a:pt x="68116" y="544650"/>
                      <a:pt x="42200" y="570566"/>
                      <a:pt x="42200" y="602536"/>
                    </a:cubicBezTo>
                    <a:cubicBezTo>
                      <a:pt x="42200" y="634506"/>
                      <a:pt x="68116" y="660422"/>
                      <a:pt x="100086" y="660422"/>
                    </a:cubicBezTo>
                    <a:close/>
                    <a:moveTo>
                      <a:pt x="636483" y="963507"/>
                    </a:moveTo>
                    <a:lnTo>
                      <a:pt x="423144" y="963507"/>
                    </a:lnTo>
                    <a:lnTo>
                      <a:pt x="417256" y="959411"/>
                    </a:lnTo>
                    <a:lnTo>
                      <a:pt x="118065" y="959411"/>
                    </a:lnTo>
                    <a:lnTo>
                      <a:pt x="118065" y="908722"/>
                    </a:lnTo>
                    <a:cubicBezTo>
                      <a:pt x="118065" y="880727"/>
                      <a:pt x="140759" y="858033"/>
                      <a:pt x="168754" y="858033"/>
                    </a:cubicBezTo>
                    <a:lnTo>
                      <a:pt x="271522" y="858033"/>
                    </a:lnTo>
                    <a:lnTo>
                      <a:pt x="44795" y="700313"/>
                    </a:lnTo>
                    <a:cubicBezTo>
                      <a:pt x="-2543" y="667383"/>
                      <a:pt x="-14222" y="602314"/>
                      <a:pt x="18708" y="554976"/>
                    </a:cubicBezTo>
                    <a:cubicBezTo>
                      <a:pt x="26940" y="543142"/>
                      <a:pt x="37181" y="533536"/>
                      <a:pt x="48652" y="526299"/>
                    </a:cubicBezTo>
                    <a:lnTo>
                      <a:pt x="74792" y="516166"/>
                    </a:lnTo>
                    <a:lnTo>
                      <a:pt x="74213" y="514501"/>
                    </a:lnTo>
                    <a:lnTo>
                      <a:pt x="631187" y="342364"/>
                    </a:lnTo>
                    <a:lnTo>
                      <a:pt x="297632" y="217056"/>
                    </a:lnTo>
                    <a:lnTo>
                      <a:pt x="272796" y="228529"/>
                    </a:lnTo>
                    <a:cubicBezTo>
                      <a:pt x="263087" y="230929"/>
                      <a:pt x="252766" y="231491"/>
                      <a:pt x="242325" y="229885"/>
                    </a:cubicBezTo>
                    <a:lnTo>
                      <a:pt x="218472" y="221008"/>
                    </a:lnTo>
                    <a:lnTo>
                      <a:pt x="164724" y="258948"/>
                    </a:lnTo>
                    <a:lnTo>
                      <a:pt x="56132" y="241600"/>
                    </a:lnTo>
                    <a:lnTo>
                      <a:pt x="6014" y="156783"/>
                    </a:lnTo>
                    <a:lnTo>
                      <a:pt x="9869" y="132366"/>
                    </a:lnTo>
                    <a:lnTo>
                      <a:pt x="25290" y="134936"/>
                    </a:lnTo>
                    <a:lnTo>
                      <a:pt x="77338" y="212042"/>
                    </a:lnTo>
                    <a:lnTo>
                      <a:pt x="156371" y="224893"/>
                    </a:lnTo>
                    <a:lnTo>
                      <a:pt x="191922" y="196932"/>
                    </a:lnTo>
                    <a:lnTo>
                      <a:pt x="178712" y="141855"/>
                    </a:lnTo>
                    <a:cubicBezTo>
                      <a:pt x="182247" y="120972"/>
                      <a:pt x="193813" y="103463"/>
                      <a:pt x="209717" y="91977"/>
                    </a:cubicBezTo>
                    <a:lnTo>
                      <a:pt x="214528" y="89741"/>
                    </a:lnTo>
                    <a:lnTo>
                      <a:pt x="186572" y="46905"/>
                    </a:lnTo>
                    <a:lnTo>
                      <a:pt x="107539" y="34698"/>
                    </a:lnTo>
                    <a:lnTo>
                      <a:pt x="34288" y="91884"/>
                    </a:lnTo>
                    <a:lnTo>
                      <a:pt x="18224" y="89314"/>
                    </a:lnTo>
                    <a:lnTo>
                      <a:pt x="22079" y="64898"/>
                    </a:lnTo>
                    <a:lnTo>
                      <a:pt x="96615" y="0"/>
                    </a:lnTo>
                    <a:lnTo>
                      <a:pt x="205206" y="17348"/>
                    </a:lnTo>
                    <a:lnTo>
                      <a:pt x="250632" y="78961"/>
                    </a:lnTo>
                    <a:lnTo>
                      <a:pt x="266742" y="78243"/>
                    </a:lnTo>
                    <a:cubicBezTo>
                      <a:pt x="287625" y="81456"/>
                      <a:pt x="305135" y="93022"/>
                      <a:pt x="316620" y="109005"/>
                    </a:cubicBezTo>
                    <a:lnTo>
                      <a:pt x="319435" y="115098"/>
                    </a:lnTo>
                    <a:lnTo>
                      <a:pt x="803977" y="300705"/>
                    </a:lnTo>
                    <a:lnTo>
                      <a:pt x="824626" y="306486"/>
                    </a:lnTo>
                    <a:cubicBezTo>
                      <a:pt x="843332" y="315879"/>
                      <a:pt x="858425" y="332417"/>
                      <a:pt x="865490" y="353933"/>
                    </a:cubicBezTo>
                    <a:cubicBezTo>
                      <a:pt x="880262" y="397608"/>
                      <a:pt x="856498" y="443851"/>
                      <a:pt x="813466" y="457981"/>
                    </a:cubicBezTo>
                    <a:lnTo>
                      <a:pt x="293089" y="618657"/>
                    </a:lnTo>
                    <a:lnTo>
                      <a:pt x="603336" y="834477"/>
                    </a:lnTo>
                    <a:lnTo>
                      <a:pt x="625895" y="858033"/>
                    </a:lnTo>
                    <a:lnTo>
                      <a:pt x="705014" y="858033"/>
                    </a:lnTo>
                    <a:cubicBezTo>
                      <a:pt x="733009" y="858033"/>
                      <a:pt x="755703" y="880727"/>
                      <a:pt x="755703" y="908722"/>
                    </a:cubicBezTo>
                    <a:lnTo>
                      <a:pt x="755703" y="959411"/>
                    </a:lnTo>
                    <a:lnTo>
                      <a:pt x="638257" y="9594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apezoid 24">
                <a:extLst>
                  <a:ext uri="{FF2B5EF4-FFF2-40B4-BE49-F238E27FC236}">
                    <a16:creationId xmlns:a16="http://schemas.microsoft.com/office/drawing/2014/main" id="{31D460DF-0640-47FB-8F04-195A1FD520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6543417" y="2652941"/>
                <a:ext cx="1146180" cy="1157101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CF2213-852E-4240-813E-B4BEE73B7B5F}"/>
                  </a:ext>
                </a:extLst>
              </p:cNvPr>
              <p:cNvGrpSpPr/>
              <p:nvPr/>
            </p:nvGrpSpPr>
            <p:grpSpPr>
              <a:xfrm>
                <a:off x="7721588" y="2772298"/>
                <a:ext cx="988480" cy="987025"/>
                <a:chOff x="2611714" y="1452659"/>
                <a:chExt cx="3963104" cy="3957283"/>
              </a:xfrm>
              <a:solidFill>
                <a:schemeClr val="bg1"/>
              </a:solidFill>
            </p:grpSpPr>
            <p:sp>
              <p:nvSpPr>
                <p:cNvPr id="17" name="Round Same Side Corner Rectangle 4">
                  <a:extLst>
                    <a:ext uri="{FF2B5EF4-FFF2-40B4-BE49-F238E27FC236}">
                      <a16:creationId xmlns:a16="http://schemas.microsoft.com/office/drawing/2014/main" id="{15E8845B-2966-4D6E-BF28-D4FFBE0924ED}"/>
                    </a:ext>
                  </a:extLst>
                </p:cNvPr>
                <p:cNvSpPr/>
                <p:nvPr/>
              </p:nvSpPr>
              <p:spPr>
                <a:xfrm rot="5400000">
                  <a:off x="3996576" y="67797"/>
                  <a:ext cx="1193379" cy="3963104"/>
                </a:xfrm>
                <a:custGeom>
                  <a:avLst/>
                  <a:gdLst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4005634 h 4005634"/>
                    <a:gd name="connsiteX7" fmla="*/ 0 w 792088"/>
                    <a:gd name="connsiteY7" fmla="*/ 259607 h 4005634"/>
                    <a:gd name="connsiteX8" fmla="*/ 259607 w 792088"/>
                    <a:gd name="connsiteY8" fmla="*/ 0 h 4005634"/>
                    <a:gd name="connsiteX0" fmla="*/ 270239 w 802720"/>
                    <a:gd name="connsiteY0" fmla="*/ 0 h 4005634"/>
                    <a:gd name="connsiteX1" fmla="*/ 543113 w 802720"/>
                    <a:gd name="connsiteY1" fmla="*/ 0 h 4005634"/>
                    <a:gd name="connsiteX2" fmla="*/ 802720 w 802720"/>
                    <a:gd name="connsiteY2" fmla="*/ 259607 h 4005634"/>
                    <a:gd name="connsiteX3" fmla="*/ 802720 w 802720"/>
                    <a:gd name="connsiteY3" fmla="*/ 4005634 h 4005634"/>
                    <a:gd name="connsiteX4" fmla="*/ 802720 w 802720"/>
                    <a:gd name="connsiteY4" fmla="*/ 4005634 h 4005634"/>
                    <a:gd name="connsiteX5" fmla="*/ 10632 w 802720"/>
                    <a:gd name="connsiteY5" fmla="*/ 4005634 h 4005634"/>
                    <a:gd name="connsiteX6" fmla="*/ 0 w 802720"/>
                    <a:gd name="connsiteY6" fmla="*/ 3590965 h 4005634"/>
                    <a:gd name="connsiteX7" fmla="*/ 10632 w 802720"/>
                    <a:gd name="connsiteY7" fmla="*/ 259607 h 4005634"/>
                    <a:gd name="connsiteX8" fmla="*/ 270239 w 802720"/>
                    <a:gd name="connsiteY8" fmla="*/ 0 h 4005634"/>
                    <a:gd name="connsiteX0" fmla="*/ 280872 w 813353"/>
                    <a:gd name="connsiteY0" fmla="*/ 0 h 4005634"/>
                    <a:gd name="connsiteX1" fmla="*/ 553746 w 813353"/>
                    <a:gd name="connsiteY1" fmla="*/ 0 h 4005634"/>
                    <a:gd name="connsiteX2" fmla="*/ 813353 w 813353"/>
                    <a:gd name="connsiteY2" fmla="*/ 259607 h 4005634"/>
                    <a:gd name="connsiteX3" fmla="*/ 813353 w 813353"/>
                    <a:gd name="connsiteY3" fmla="*/ 4005634 h 4005634"/>
                    <a:gd name="connsiteX4" fmla="*/ 813353 w 813353"/>
                    <a:gd name="connsiteY4" fmla="*/ 4005634 h 4005634"/>
                    <a:gd name="connsiteX5" fmla="*/ 21265 w 813353"/>
                    <a:gd name="connsiteY5" fmla="*/ 4005634 h 4005634"/>
                    <a:gd name="connsiteX6" fmla="*/ 0 w 813353"/>
                    <a:gd name="connsiteY6" fmla="*/ 3590965 h 4005634"/>
                    <a:gd name="connsiteX7" fmla="*/ 21265 w 813353"/>
                    <a:gd name="connsiteY7" fmla="*/ 259607 h 4005634"/>
                    <a:gd name="connsiteX8" fmla="*/ 280872 w 813353"/>
                    <a:gd name="connsiteY8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88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90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16266"/>
                    <a:gd name="connsiteX1" fmla="*/ 532481 w 1004739"/>
                    <a:gd name="connsiteY1" fmla="*/ 0 h 4016266"/>
                    <a:gd name="connsiteX2" fmla="*/ 792088 w 1004739"/>
                    <a:gd name="connsiteY2" fmla="*/ 259607 h 4016266"/>
                    <a:gd name="connsiteX3" fmla="*/ 802725 w 1004739"/>
                    <a:gd name="connsiteY3" fmla="*/ 4016266 h 4016266"/>
                    <a:gd name="connsiteX4" fmla="*/ 1004739 w 1004739"/>
                    <a:gd name="connsiteY4" fmla="*/ 3941839 h 4016266"/>
                    <a:gd name="connsiteX5" fmla="*/ 10633 w 1004739"/>
                    <a:gd name="connsiteY5" fmla="*/ 3101867 h 4016266"/>
                    <a:gd name="connsiteX6" fmla="*/ 0 w 1004739"/>
                    <a:gd name="connsiteY6" fmla="*/ 259607 h 4016266"/>
                    <a:gd name="connsiteX7" fmla="*/ 259607 w 1004739"/>
                    <a:gd name="connsiteY7" fmla="*/ 0 h 4016266"/>
                    <a:gd name="connsiteX0" fmla="*/ 259607 w 1040242"/>
                    <a:gd name="connsiteY0" fmla="*/ 0 h 3941839"/>
                    <a:gd name="connsiteX1" fmla="*/ 532481 w 1040242"/>
                    <a:gd name="connsiteY1" fmla="*/ 0 h 3941839"/>
                    <a:gd name="connsiteX2" fmla="*/ 792088 w 1040242"/>
                    <a:gd name="connsiteY2" fmla="*/ 259607 h 3941839"/>
                    <a:gd name="connsiteX3" fmla="*/ 1004739 w 1040242"/>
                    <a:gd name="connsiteY3" fmla="*/ 3941839 h 3941839"/>
                    <a:gd name="connsiteX4" fmla="*/ 10633 w 1040242"/>
                    <a:gd name="connsiteY4" fmla="*/ 3101867 h 3941839"/>
                    <a:gd name="connsiteX5" fmla="*/ 0 w 1040242"/>
                    <a:gd name="connsiteY5" fmla="*/ 259607 h 3941839"/>
                    <a:gd name="connsiteX6" fmla="*/ 259607 w 1040242"/>
                    <a:gd name="connsiteY6" fmla="*/ 0 h 3941839"/>
                    <a:gd name="connsiteX0" fmla="*/ 259607 w 1384020"/>
                    <a:gd name="connsiteY0" fmla="*/ 0 h 3984369"/>
                    <a:gd name="connsiteX1" fmla="*/ 532481 w 1384020"/>
                    <a:gd name="connsiteY1" fmla="*/ 0 h 3984369"/>
                    <a:gd name="connsiteX2" fmla="*/ 792088 w 1384020"/>
                    <a:gd name="connsiteY2" fmla="*/ 259607 h 3984369"/>
                    <a:gd name="connsiteX3" fmla="*/ 1366248 w 1384020"/>
                    <a:gd name="connsiteY3" fmla="*/ 3984369 h 3984369"/>
                    <a:gd name="connsiteX4" fmla="*/ 10633 w 1384020"/>
                    <a:gd name="connsiteY4" fmla="*/ 3101867 h 3984369"/>
                    <a:gd name="connsiteX5" fmla="*/ 0 w 1384020"/>
                    <a:gd name="connsiteY5" fmla="*/ 259607 h 3984369"/>
                    <a:gd name="connsiteX6" fmla="*/ 259607 w 1384020"/>
                    <a:gd name="connsiteY6" fmla="*/ 0 h 3984369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48583"/>
                    <a:gd name="connsiteY0" fmla="*/ 0 h 3963104"/>
                    <a:gd name="connsiteX1" fmla="*/ 532481 w 1148583"/>
                    <a:gd name="connsiteY1" fmla="*/ 0 h 3963104"/>
                    <a:gd name="connsiteX2" fmla="*/ 792088 w 1148583"/>
                    <a:gd name="connsiteY2" fmla="*/ 259607 h 3963104"/>
                    <a:gd name="connsiteX3" fmla="*/ 1121701 w 1148583"/>
                    <a:gd name="connsiteY3" fmla="*/ 3963104 h 3963104"/>
                    <a:gd name="connsiteX4" fmla="*/ 10633 w 1148583"/>
                    <a:gd name="connsiteY4" fmla="*/ 3101867 h 3963104"/>
                    <a:gd name="connsiteX5" fmla="*/ 0 w 1148583"/>
                    <a:gd name="connsiteY5" fmla="*/ 259607 h 3963104"/>
                    <a:gd name="connsiteX6" fmla="*/ 259607 w 1148583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210113"/>
                    <a:gd name="connsiteY0" fmla="*/ 0 h 3963640"/>
                    <a:gd name="connsiteX1" fmla="*/ 564605 w 1210113"/>
                    <a:gd name="connsiteY1" fmla="*/ 0 h 3963640"/>
                    <a:gd name="connsiteX2" fmla="*/ 824212 w 1210113"/>
                    <a:gd name="connsiteY2" fmla="*/ 259607 h 3963640"/>
                    <a:gd name="connsiteX3" fmla="*/ 1153825 w 1210113"/>
                    <a:gd name="connsiteY3" fmla="*/ 3963104 h 3963640"/>
                    <a:gd name="connsiteX4" fmla="*/ 228 w 1210113"/>
                    <a:gd name="connsiteY4" fmla="*/ 2867951 h 3963640"/>
                    <a:gd name="connsiteX5" fmla="*/ 32124 w 1210113"/>
                    <a:gd name="connsiteY5" fmla="*/ 259607 h 3963640"/>
                    <a:gd name="connsiteX6" fmla="*/ 291731 w 1210113"/>
                    <a:gd name="connsiteY6" fmla="*/ 0 h 3963640"/>
                    <a:gd name="connsiteX0" fmla="*/ 291731 w 1202597"/>
                    <a:gd name="connsiteY0" fmla="*/ 0 h 3963104"/>
                    <a:gd name="connsiteX1" fmla="*/ 564605 w 1202597"/>
                    <a:gd name="connsiteY1" fmla="*/ 0 h 3963104"/>
                    <a:gd name="connsiteX2" fmla="*/ 824212 w 1202597"/>
                    <a:gd name="connsiteY2" fmla="*/ 259607 h 3963104"/>
                    <a:gd name="connsiteX3" fmla="*/ 865240 w 1202597"/>
                    <a:gd name="connsiteY3" fmla="*/ 2853423 h 3963104"/>
                    <a:gd name="connsiteX4" fmla="*/ 1153825 w 1202597"/>
                    <a:gd name="connsiteY4" fmla="*/ 3963104 h 3963104"/>
                    <a:gd name="connsiteX5" fmla="*/ 228 w 1202597"/>
                    <a:gd name="connsiteY5" fmla="*/ 2867951 h 3963104"/>
                    <a:gd name="connsiteX6" fmla="*/ 32124 w 1202597"/>
                    <a:gd name="connsiteY6" fmla="*/ 259607 h 3963104"/>
                    <a:gd name="connsiteX7" fmla="*/ 291731 w 1202597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100"/>
                    <a:gd name="connsiteY0" fmla="*/ 0 h 3963104"/>
                    <a:gd name="connsiteX1" fmla="*/ 564605 w 1195100"/>
                    <a:gd name="connsiteY1" fmla="*/ 0 h 3963104"/>
                    <a:gd name="connsiteX2" fmla="*/ 824212 w 1195100"/>
                    <a:gd name="connsiteY2" fmla="*/ 259607 h 3963104"/>
                    <a:gd name="connsiteX3" fmla="*/ 833342 w 1195100"/>
                    <a:gd name="connsiteY3" fmla="*/ 2864055 h 3963104"/>
                    <a:gd name="connsiteX4" fmla="*/ 1153825 w 1195100"/>
                    <a:gd name="connsiteY4" fmla="*/ 3963104 h 3963104"/>
                    <a:gd name="connsiteX5" fmla="*/ 228 w 1195100"/>
                    <a:gd name="connsiteY5" fmla="*/ 2867951 h 3963104"/>
                    <a:gd name="connsiteX6" fmla="*/ 32124 w 1195100"/>
                    <a:gd name="connsiteY6" fmla="*/ 259607 h 3963104"/>
                    <a:gd name="connsiteX7" fmla="*/ 291731 w 1195100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777"/>
                    <a:gd name="connsiteY0" fmla="*/ 0 h 3963104"/>
                    <a:gd name="connsiteX1" fmla="*/ 564605 w 1195777"/>
                    <a:gd name="connsiteY1" fmla="*/ 0 h 3963104"/>
                    <a:gd name="connsiteX2" fmla="*/ 824212 w 1195777"/>
                    <a:gd name="connsiteY2" fmla="*/ 259607 h 3963104"/>
                    <a:gd name="connsiteX3" fmla="*/ 843975 w 1195777"/>
                    <a:gd name="connsiteY3" fmla="*/ 2832157 h 3963104"/>
                    <a:gd name="connsiteX4" fmla="*/ 1153825 w 1195777"/>
                    <a:gd name="connsiteY4" fmla="*/ 3963104 h 3963104"/>
                    <a:gd name="connsiteX5" fmla="*/ 228 w 1195777"/>
                    <a:gd name="connsiteY5" fmla="*/ 2867951 h 3963104"/>
                    <a:gd name="connsiteX6" fmla="*/ 32124 w 1195777"/>
                    <a:gd name="connsiteY6" fmla="*/ 259607 h 3963104"/>
                    <a:gd name="connsiteX7" fmla="*/ 291731 w 1195777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3379" h="3963104">
                      <a:moveTo>
                        <a:pt x="291731" y="0"/>
                      </a:moveTo>
                      <a:lnTo>
                        <a:pt x="564605" y="0"/>
                      </a:lnTo>
                      <a:cubicBezTo>
                        <a:pt x="707982" y="0"/>
                        <a:pt x="824212" y="116230"/>
                        <a:pt x="824212" y="259607"/>
                      </a:cubicBezTo>
                      <a:cubicBezTo>
                        <a:pt x="812311" y="1450613"/>
                        <a:pt x="789639" y="1742312"/>
                        <a:pt x="804710" y="2820937"/>
                      </a:cubicBezTo>
                      <a:cubicBezTo>
                        <a:pt x="785221" y="3416922"/>
                        <a:pt x="1344067" y="3958911"/>
                        <a:pt x="1153825" y="3963104"/>
                      </a:cubicBezTo>
                      <a:cubicBezTo>
                        <a:pt x="691323" y="3853235"/>
                        <a:pt x="5536" y="3498816"/>
                        <a:pt x="228" y="2867951"/>
                      </a:cubicBezTo>
                      <a:cubicBezTo>
                        <a:pt x="-3316" y="1920531"/>
                        <a:pt x="35668" y="1207027"/>
                        <a:pt x="32124" y="259607"/>
                      </a:cubicBezTo>
                      <a:cubicBezTo>
                        <a:pt x="32124" y="116230"/>
                        <a:pt x="148354" y="0"/>
                        <a:pt x="2917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8" name="Round Same Side Corner Rectangle 6">
                  <a:extLst>
                    <a:ext uri="{FF2B5EF4-FFF2-40B4-BE49-F238E27FC236}">
                      <a16:creationId xmlns:a16="http://schemas.microsoft.com/office/drawing/2014/main" id="{1B97F382-F14A-4396-9572-814AC9894D76}"/>
                    </a:ext>
                  </a:extLst>
                </p:cNvPr>
                <p:cNvSpPr/>
                <p:nvPr/>
              </p:nvSpPr>
              <p:spPr>
                <a:xfrm rot="10800000">
                  <a:off x="3313887" y="2197644"/>
                  <a:ext cx="970080" cy="3202984"/>
                </a:xfrm>
                <a:custGeom>
                  <a:avLst/>
                  <a:gdLst>
                    <a:gd name="connsiteX0" fmla="*/ 387196 w 792088"/>
                    <a:gd name="connsiteY0" fmla="*/ 0 h 2736304"/>
                    <a:gd name="connsiteX1" fmla="*/ 404892 w 792088"/>
                    <a:gd name="connsiteY1" fmla="*/ 0 h 2736304"/>
                    <a:gd name="connsiteX2" fmla="*/ 792088 w 792088"/>
                    <a:gd name="connsiteY2" fmla="*/ 387196 h 2736304"/>
                    <a:gd name="connsiteX3" fmla="*/ 792088 w 792088"/>
                    <a:gd name="connsiteY3" fmla="*/ 2736304 h 2736304"/>
                    <a:gd name="connsiteX4" fmla="*/ 792088 w 792088"/>
                    <a:gd name="connsiteY4" fmla="*/ 2736304 h 2736304"/>
                    <a:gd name="connsiteX5" fmla="*/ 0 w 792088"/>
                    <a:gd name="connsiteY5" fmla="*/ 2736304 h 2736304"/>
                    <a:gd name="connsiteX6" fmla="*/ 0 w 792088"/>
                    <a:gd name="connsiteY6" fmla="*/ 2736304 h 2736304"/>
                    <a:gd name="connsiteX7" fmla="*/ 0 w 792088"/>
                    <a:gd name="connsiteY7" fmla="*/ 387196 h 2736304"/>
                    <a:gd name="connsiteX8" fmla="*/ 387196 w 792088"/>
                    <a:gd name="connsiteY8" fmla="*/ 0 h 273630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898729"/>
                    <a:gd name="connsiteY0" fmla="*/ 0 h 3236034"/>
                    <a:gd name="connsiteX1" fmla="*/ 755766 w 898729"/>
                    <a:gd name="connsiteY1" fmla="*/ 202018 h 3236034"/>
                    <a:gd name="connsiteX2" fmla="*/ 792088 w 898729"/>
                    <a:gd name="connsiteY2" fmla="*/ 886926 h 3236034"/>
                    <a:gd name="connsiteX3" fmla="*/ 792088 w 898729"/>
                    <a:gd name="connsiteY3" fmla="*/ 3236034 h 3236034"/>
                    <a:gd name="connsiteX4" fmla="*/ 792088 w 898729"/>
                    <a:gd name="connsiteY4" fmla="*/ 3236034 h 3236034"/>
                    <a:gd name="connsiteX5" fmla="*/ 0 w 898729"/>
                    <a:gd name="connsiteY5" fmla="*/ 3236034 h 3236034"/>
                    <a:gd name="connsiteX6" fmla="*/ 0 w 898729"/>
                    <a:gd name="connsiteY6" fmla="*/ 3236034 h 3236034"/>
                    <a:gd name="connsiteX7" fmla="*/ 0 w 898729"/>
                    <a:gd name="connsiteY7" fmla="*/ 886926 h 3236034"/>
                    <a:gd name="connsiteX8" fmla="*/ 397829 w 898729"/>
                    <a:gd name="connsiteY8" fmla="*/ 0 h 3236034"/>
                    <a:gd name="connsiteX0" fmla="*/ 397829 w 901981"/>
                    <a:gd name="connsiteY0" fmla="*/ 0 h 3236034"/>
                    <a:gd name="connsiteX1" fmla="*/ 755766 w 901981"/>
                    <a:gd name="connsiteY1" fmla="*/ 202018 h 3236034"/>
                    <a:gd name="connsiteX2" fmla="*/ 802721 w 901981"/>
                    <a:gd name="connsiteY2" fmla="*/ 1099577 h 3236034"/>
                    <a:gd name="connsiteX3" fmla="*/ 792088 w 901981"/>
                    <a:gd name="connsiteY3" fmla="*/ 3236034 h 3236034"/>
                    <a:gd name="connsiteX4" fmla="*/ 792088 w 901981"/>
                    <a:gd name="connsiteY4" fmla="*/ 3236034 h 3236034"/>
                    <a:gd name="connsiteX5" fmla="*/ 0 w 901981"/>
                    <a:gd name="connsiteY5" fmla="*/ 3236034 h 3236034"/>
                    <a:gd name="connsiteX6" fmla="*/ 0 w 901981"/>
                    <a:gd name="connsiteY6" fmla="*/ 3236034 h 3236034"/>
                    <a:gd name="connsiteX7" fmla="*/ 0 w 901981"/>
                    <a:gd name="connsiteY7" fmla="*/ 886926 h 3236034"/>
                    <a:gd name="connsiteX8" fmla="*/ 397829 w 901981"/>
                    <a:gd name="connsiteY8" fmla="*/ 0 h 3236034"/>
                    <a:gd name="connsiteX0" fmla="*/ 397829 w 951558"/>
                    <a:gd name="connsiteY0" fmla="*/ 0 h 3236034"/>
                    <a:gd name="connsiteX1" fmla="*/ 755766 w 951558"/>
                    <a:gd name="connsiteY1" fmla="*/ 202018 h 3236034"/>
                    <a:gd name="connsiteX2" fmla="*/ 802721 w 951558"/>
                    <a:gd name="connsiteY2" fmla="*/ 1099577 h 3236034"/>
                    <a:gd name="connsiteX3" fmla="*/ 792088 w 951558"/>
                    <a:gd name="connsiteY3" fmla="*/ 3236034 h 3236034"/>
                    <a:gd name="connsiteX4" fmla="*/ 792088 w 951558"/>
                    <a:gd name="connsiteY4" fmla="*/ 3236034 h 3236034"/>
                    <a:gd name="connsiteX5" fmla="*/ 0 w 951558"/>
                    <a:gd name="connsiteY5" fmla="*/ 3236034 h 3236034"/>
                    <a:gd name="connsiteX6" fmla="*/ 0 w 951558"/>
                    <a:gd name="connsiteY6" fmla="*/ 3236034 h 3236034"/>
                    <a:gd name="connsiteX7" fmla="*/ 0 w 951558"/>
                    <a:gd name="connsiteY7" fmla="*/ 886926 h 3236034"/>
                    <a:gd name="connsiteX8" fmla="*/ 397829 w 951558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802721"/>
                    <a:gd name="connsiteY0" fmla="*/ 0 h 3236034"/>
                    <a:gd name="connsiteX1" fmla="*/ 802721 w 802721"/>
                    <a:gd name="connsiteY1" fmla="*/ 1099577 h 3236034"/>
                    <a:gd name="connsiteX2" fmla="*/ 792088 w 802721"/>
                    <a:gd name="connsiteY2" fmla="*/ 3236034 h 3236034"/>
                    <a:gd name="connsiteX3" fmla="*/ 792088 w 802721"/>
                    <a:gd name="connsiteY3" fmla="*/ 3236034 h 3236034"/>
                    <a:gd name="connsiteX4" fmla="*/ 0 w 802721"/>
                    <a:gd name="connsiteY4" fmla="*/ 3236034 h 3236034"/>
                    <a:gd name="connsiteX5" fmla="*/ 0 w 802721"/>
                    <a:gd name="connsiteY5" fmla="*/ 3236034 h 3236034"/>
                    <a:gd name="connsiteX6" fmla="*/ 0 w 802721"/>
                    <a:gd name="connsiteY6" fmla="*/ 886926 h 3236034"/>
                    <a:gd name="connsiteX7" fmla="*/ 397829 w 802721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117407"/>
                    <a:gd name="connsiteY0" fmla="*/ 0 h 3236034"/>
                    <a:gd name="connsiteX1" fmla="*/ 802721 w 1117407"/>
                    <a:gd name="connsiteY1" fmla="*/ 1099577 h 3236034"/>
                    <a:gd name="connsiteX2" fmla="*/ 792088 w 1117407"/>
                    <a:gd name="connsiteY2" fmla="*/ 3236034 h 3236034"/>
                    <a:gd name="connsiteX3" fmla="*/ 792088 w 1117407"/>
                    <a:gd name="connsiteY3" fmla="*/ 3236034 h 3236034"/>
                    <a:gd name="connsiteX4" fmla="*/ 0 w 1117407"/>
                    <a:gd name="connsiteY4" fmla="*/ 3236034 h 3236034"/>
                    <a:gd name="connsiteX5" fmla="*/ 0 w 1117407"/>
                    <a:gd name="connsiteY5" fmla="*/ 3236034 h 3236034"/>
                    <a:gd name="connsiteX6" fmla="*/ 0 w 1117407"/>
                    <a:gd name="connsiteY6" fmla="*/ 886926 h 3236034"/>
                    <a:gd name="connsiteX7" fmla="*/ 397829 w 1117407"/>
                    <a:gd name="connsiteY7" fmla="*/ 0 h 3236034"/>
                    <a:gd name="connsiteX0" fmla="*/ 397829 w 1125562"/>
                    <a:gd name="connsiteY0" fmla="*/ 0 h 3236034"/>
                    <a:gd name="connsiteX1" fmla="*/ 813354 w 1125562"/>
                    <a:gd name="connsiteY1" fmla="*/ 1344126 h 3236034"/>
                    <a:gd name="connsiteX2" fmla="*/ 792088 w 1125562"/>
                    <a:gd name="connsiteY2" fmla="*/ 3236034 h 3236034"/>
                    <a:gd name="connsiteX3" fmla="*/ 792088 w 1125562"/>
                    <a:gd name="connsiteY3" fmla="*/ 3236034 h 3236034"/>
                    <a:gd name="connsiteX4" fmla="*/ 0 w 1125562"/>
                    <a:gd name="connsiteY4" fmla="*/ 3236034 h 3236034"/>
                    <a:gd name="connsiteX5" fmla="*/ 0 w 1125562"/>
                    <a:gd name="connsiteY5" fmla="*/ 3236034 h 3236034"/>
                    <a:gd name="connsiteX6" fmla="*/ 0 w 1125562"/>
                    <a:gd name="connsiteY6" fmla="*/ 886926 h 3236034"/>
                    <a:gd name="connsiteX7" fmla="*/ 397829 w 1125562"/>
                    <a:gd name="connsiteY7" fmla="*/ 0 h 3236034"/>
                    <a:gd name="connsiteX0" fmla="*/ 397829 w 1109289"/>
                    <a:gd name="connsiteY0" fmla="*/ 0 h 3236034"/>
                    <a:gd name="connsiteX1" fmla="*/ 792089 w 1109289"/>
                    <a:gd name="connsiteY1" fmla="*/ 1312228 h 3236034"/>
                    <a:gd name="connsiteX2" fmla="*/ 792088 w 1109289"/>
                    <a:gd name="connsiteY2" fmla="*/ 3236034 h 3236034"/>
                    <a:gd name="connsiteX3" fmla="*/ 792088 w 1109289"/>
                    <a:gd name="connsiteY3" fmla="*/ 3236034 h 3236034"/>
                    <a:gd name="connsiteX4" fmla="*/ 0 w 1109289"/>
                    <a:gd name="connsiteY4" fmla="*/ 3236034 h 3236034"/>
                    <a:gd name="connsiteX5" fmla="*/ 0 w 1109289"/>
                    <a:gd name="connsiteY5" fmla="*/ 3236034 h 3236034"/>
                    <a:gd name="connsiteX6" fmla="*/ 0 w 1109289"/>
                    <a:gd name="connsiteY6" fmla="*/ 886926 h 3236034"/>
                    <a:gd name="connsiteX7" fmla="*/ 397829 w 1109289"/>
                    <a:gd name="connsiteY7" fmla="*/ 0 h 3236034"/>
                    <a:gd name="connsiteX0" fmla="*/ 397829 w 1076274"/>
                    <a:gd name="connsiteY0" fmla="*/ 0 h 3236034"/>
                    <a:gd name="connsiteX1" fmla="*/ 792089 w 1076274"/>
                    <a:gd name="connsiteY1" fmla="*/ 1312228 h 3236034"/>
                    <a:gd name="connsiteX2" fmla="*/ 792088 w 1076274"/>
                    <a:gd name="connsiteY2" fmla="*/ 3236034 h 3236034"/>
                    <a:gd name="connsiteX3" fmla="*/ 792088 w 1076274"/>
                    <a:gd name="connsiteY3" fmla="*/ 3236034 h 3236034"/>
                    <a:gd name="connsiteX4" fmla="*/ 0 w 1076274"/>
                    <a:gd name="connsiteY4" fmla="*/ 3236034 h 3236034"/>
                    <a:gd name="connsiteX5" fmla="*/ 0 w 1076274"/>
                    <a:gd name="connsiteY5" fmla="*/ 3236034 h 3236034"/>
                    <a:gd name="connsiteX6" fmla="*/ 0 w 1076274"/>
                    <a:gd name="connsiteY6" fmla="*/ 886926 h 3236034"/>
                    <a:gd name="connsiteX7" fmla="*/ 397829 w 1076274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84929"/>
                    <a:gd name="connsiteY0" fmla="*/ 0 h 3236034"/>
                    <a:gd name="connsiteX1" fmla="*/ 930312 w 1184929"/>
                    <a:gd name="connsiteY1" fmla="*/ 1142108 h 3236034"/>
                    <a:gd name="connsiteX2" fmla="*/ 792088 w 1184929"/>
                    <a:gd name="connsiteY2" fmla="*/ 3236034 h 3236034"/>
                    <a:gd name="connsiteX3" fmla="*/ 792088 w 1184929"/>
                    <a:gd name="connsiteY3" fmla="*/ 3236034 h 3236034"/>
                    <a:gd name="connsiteX4" fmla="*/ 0 w 1184929"/>
                    <a:gd name="connsiteY4" fmla="*/ 3236034 h 3236034"/>
                    <a:gd name="connsiteX5" fmla="*/ 0 w 1184929"/>
                    <a:gd name="connsiteY5" fmla="*/ 3236034 h 3236034"/>
                    <a:gd name="connsiteX6" fmla="*/ 0 w 1184929"/>
                    <a:gd name="connsiteY6" fmla="*/ 886926 h 3236034"/>
                    <a:gd name="connsiteX7" fmla="*/ 397829 w 1184929"/>
                    <a:gd name="connsiteY7" fmla="*/ 0 h 3236034"/>
                    <a:gd name="connsiteX0" fmla="*/ 397829 w 1111112"/>
                    <a:gd name="connsiteY0" fmla="*/ 0 h 3236034"/>
                    <a:gd name="connsiteX1" fmla="*/ 930312 w 1111112"/>
                    <a:gd name="connsiteY1" fmla="*/ 1142108 h 3236034"/>
                    <a:gd name="connsiteX2" fmla="*/ 792088 w 1111112"/>
                    <a:gd name="connsiteY2" fmla="*/ 3236034 h 3236034"/>
                    <a:gd name="connsiteX3" fmla="*/ 792088 w 1111112"/>
                    <a:gd name="connsiteY3" fmla="*/ 3236034 h 3236034"/>
                    <a:gd name="connsiteX4" fmla="*/ 0 w 1111112"/>
                    <a:gd name="connsiteY4" fmla="*/ 3236034 h 3236034"/>
                    <a:gd name="connsiteX5" fmla="*/ 0 w 1111112"/>
                    <a:gd name="connsiteY5" fmla="*/ 3236034 h 3236034"/>
                    <a:gd name="connsiteX6" fmla="*/ 0 w 1111112"/>
                    <a:gd name="connsiteY6" fmla="*/ 886926 h 3236034"/>
                    <a:gd name="connsiteX7" fmla="*/ 397829 w 1111112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1550"/>
                    <a:gd name="connsiteY0" fmla="*/ 0 h 3236034"/>
                    <a:gd name="connsiteX1" fmla="*/ 930312 w 1151550"/>
                    <a:gd name="connsiteY1" fmla="*/ 1142108 h 3236034"/>
                    <a:gd name="connsiteX2" fmla="*/ 792088 w 1151550"/>
                    <a:gd name="connsiteY2" fmla="*/ 3236034 h 3236034"/>
                    <a:gd name="connsiteX3" fmla="*/ 792088 w 1151550"/>
                    <a:gd name="connsiteY3" fmla="*/ 3236034 h 3236034"/>
                    <a:gd name="connsiteX4" fmla="*/ 0 w 1151550"/>
                    <a:gd name="connsiteY4" fmla="*/ 3236034 h 3236034"/>
                    <a:gd name="connsiteX5" fmla="*/ 0 w 1151550"/>
                    <a:gd name="connsiteY5" fmla="*/ 3236034 h 3236034"/>
                    <a:gd name="connsiteX6" fmla="*/ 0 w 1151550"/>
                    <a:gd name="connsiteY6" fmla="*/ 886926 h 3236034"/>
                    <a:gd name="connsiteX7" fmla="*/ 397829 w 1151550"/>
                    <a:gd name="connsiteY7" fmla="*/ 0 h 3236034"/>
                    <a:gd name="connsiteX0" fmla="*/ 397829 w 1081399"/>
                    <a:gd name="connsiteY0" fmla="*/ 0 h 3236034"/>
                    <a:gd name="connsiteX1" fmla="*/ 834842 w 1081399"/>
                    <a:gd name="connsiteY1" fmla="*/ 1099578 h 3236034"/>
                    <a:gd name="connsiteX2" fmla="*/ 792088 w 1081399"/>
                    <a:gd name="connsiteY2" fmla="*/ 3236034 h 3236034"/>
                    <a:gd name="connsiteX3" fmla="*/ 792088 w 1081399"/>
                    <a:gd name="connsiteY3" fmla="*/ 3236034 h 3236034"/>
                    <a:gd name="connsiteX4" fmla="*/ 0 w 1081399"/>
                    <a:gd name="connsiteY4" fmla="*/ 3236034 h 3236034"/>
                    <a:gd name="connsiteX5" fmla="*/ 0 w 1081399"/>
                    <a:gd name="connsiteY5" fmla="*/ 3236034 h 3236034"/>
                    <a:gd name="connsiteX6" fmla="*/ 0 w 1081399"/>
                    <a:gd name="connsiteY6" fmla="*/ 886926 h 3236034"/>
                    <a:gd name="connsiteX7" fmla="*/ 397829 w 1081399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43356"/>
                    <a:gd name="connsiteY0" fmla="*/ 0 h 3236034"/>
                    <a:gd name="connsiteX1" fmla="*/ 780289 w 1043356"/>
                    <a:gd name="connsiteY1" fmla="*/ 1216537 h 3236034"/>
                    <a:gd name="connsiteX2" fmla="*/ 792088 w 1043356"/>
                    <a:gd name="connsiteY2" fmla="*/ 3236034 h 3236034"/>
                    <a:gd name="connsiteX3" fmla="*/ 792088 w 1043356"/>
                    <a:gd name="connsiteY3" fmla="*/ 3236034 h 3236034"/>
                    <a:gd name="connsiteX4" fmla="*/ 0 w 1043356"/>
                    <a:gd name="connsiteY4" fmla="*/ 3236034 h 3236034"/>
                    <a:gd name="connsiteX5" fmla="*/ 0 w 1043356"/>
                    <a:gd name="connsiteY5" fmla="*/ 3236034 h 3236034"/>
                    <a:gd name="connsiteX6" fmla="*/ 0 w 1043356"/>
                    <a:gd name="connsiteY6" fmla="*/ 886926 h 3236034"/>
                    <a:gd name="connsiteX7" fmla="*/ 397829 w 1043356"/>
                    <a:gd name="connsiteY7" fmla="*/ 0 h 3236034"/>
                    <a:gd name="connsiteX0" fmla="*/ 397829 w 971742"/>
                    <a:gd name="connsiteY0" fmla="*/ 0 h 3236034"/>
                    <a:gd name="connsiteX1" fmla="*/ 780289 w 971742"/>
                    <a:gd name="connsiteY1" fmla="*/ 1216537 h 3236034"/>
                    <a:gd name="connsiteX2" fmla="*/ 792088 w 971742"/>
                    <a:gd name="connsiteY2" fmla="*/ 3236034 h 3236034"/>
                    <a:gd name="connsiteX3" fmla="*/ 792088 w 971742"/>
                    <a:gd name="connsiteY3" fmla="*/ 3236034 h 3236034"/>
                    <a:gd name="connsiteX4" fmla="*/ 0 w 971742"/>
                    <a:gd name="connsiteY4" fmla="*/ 3236034 h 3236034"/>
                    <a:gd name="connsiteX5" fmla="*/ 0 w 971742"/>
                    <a:gd name="connsiteY5" fmla="*/ 3236034 h 3236034"/>
                    <a:gd name="connsiteX6" fmla="*/ 0 w 971742"/>
                    <a:gd name="connsiteY6" fmla="*/ 886926 h 3236034"/>
                    <a:gd name="connsiteX7" fmla="*/ 397829 w 971742"/>
                    <a:gd name="connsiteY7" fmla="*/ 0 h 3236034"/>
                    <a:gd name="connsiteX0" fmla="*/ 397829 w 1007471"/>
                    <a:gd name="connsiteY0" fmla="*/ 0 h 3236034"/>
                    <a:gd name="connsiteX1" fmla="*/ 780289 w 1007471"/>
                    <a:gd name="connsiteY1" fmla="*/ 1216537 h 3236034"/>
                    <a:gd name="connsiteX2" fmla="*/ 792088 w 1007471"/>
                    <a:gd name="connsiteY2" fmla="*/ 3236034 h 3236034"/>
                    <a:gd name="connsiteX3" fmla="*/ 792088 w 1007471"/>
                    <a:gd name="connsiteY3" fmla="*/ 3236034 h 3236034"/>
                    <a:gd name="connsiteX4" fmla="*/ 0 w 1007471"/>
                    <a:gd name="connsiteY4" fmla="*/ 3236034 h 3236034"/>
                    <a:gd name="connsiteX5" fmla="*/ 0 w 1007471"/>
                    <a:gd name="connsiteY5" fmla="*/ 3236034 h 3236034"/>
                    <a:gd name="connsiteX6" fmla="*/ 0 w 1007471"/>
                    <a:gd name="connsiteY6" fmla="*/ 886926 h 3236034"/>
                    <a:gd name="connsiteX7" fmla="*/ 397829 w 1007471"/>
                    <a:gd name="connsiteY7" fmla="*/ 0 h 3236034"/>
                    <a:gd name="connsiteX0" fmla="*/ 397829 w 983631"/>
                    <a:gd name="connsiteY0" fmla="*/ 0 h 3236034"/>
                    <a:gd name="connsiteX1" fmla="*/ 780289 w 983631"/>
                    <a:gd name="connsiteY1" fmla="*/ 1216537 h 3236034"/>
                    <a:gd name="connsiteX2" fmla="*/ 792088 w 983631"/>
                    <a:gd name="connsiteY2" fmla="*/ 3236034 h 3236034"/>
                    <a:gd name="connsiteX3" fmla="*/ 792088 w 983631"/>
                    <a:gd name="connsiteY3" fmla="*/ 3236034 h 3236034"/>
                    <a:gd name="connsiteX4" fmla="*/ 0 w 983631"/>
                    <a:gd name="connsiteY4" fmla="*/ 3236034 h 3236034"/>
                    <a:gd name="connsiteX5" fmla="*/ 0 w 983631"/>
                    <a:gd name="connsiteY5" fmla="*/ 3236034 h 3236034"/>
                    <a:gd name="connsiteX6" fmla="*/ 0 w 983631"/>
                    <a:gd name="connsiteY6" fmla="*/ 886926 h 3236034"/>
                    <a:gd name="connsiteX7" fmla="*/ 397829 w 983631"/>
                    <a:gd name="connsiteY7" fmla="*/ 0 h 3236034"/>
                    <a:gd name="connsiteX0" fmla="*/ 397829 w 983630"/>
                    <a:gd name="connsiteY0" fmla="*/ 9390 h 3245424"/>
                    <a:gd name="connsiteX1" fmla="*/ 780289 w 983630"/>
                    <a:gd name="connsiteY1" fmla="*/ 1225927 h 3245424"/>
                    <a:gd name="connsiteX2" fmla="*/ 792088 w 983630"/>
                    <a:gd name="connsiteY2" fmla="*/ 3245424 h 3245424"/>
                    <a:gd name="connsiteX3" fmla="*/ 792088 w 983630"/>
                    <a:gd name="connsiteY3" fmla="*/ 3245424 h 3245424"/>
                    <a:gd name="connsiteX4" fmla="*/ 0 w 983630"/>
                    <a:gd name="connsiteY4" fmla="*/ 3245424 h 3245424"/>
                    <a:gd name="connsiteX5" fmla="*/ 0 w 983630"/>
                    <a:gd name="connsiteY5" fmla="*/ 3245424 h 3245424"/>
                    <a:gd name="connsiteX6" fmla="*/ 0 w 983630"/>
                    <a:gd name="connsiteY6" fmla="*/ 896316 h 3245424"/>
                    <a:gd name="connsiteX7" fmla="*/ 397829 w 983630"/>
                    <a:gd name="connsiteY7" fmla="*/ 9390 h 3245424"/>
                    <a:gd name="connsiteX0" fmla="*/ 397829 w 974605"/>
                    <a:gd name="connsiteY0" fmla="*/ 6357 h 3242391"/>
                    <a:gd name="connsiteX1" fmla="*/ 766650 w 974605"/>
                    <a:gd name="connsiteY1" fmla="*/ 1552503 h 3242391"/>
                    <a:gd name="connsiteX2" fmla="*/ 792088 w 974605"/>
                    <a:gd name="connsiteY2" fmla="*/ 3242391 h 3242391"/>
                    <a:gd name="connsiteX3" fmla="*/ 792088 w 974605"/>
                    <a:gd name="connsiteY3" fmla="*/ 3242391 h 3242391"/>
                    <a:gd name="connsiteX4" fmla="*/ 0 w 974605"/>
                    <a:gd name="connsiteY4" fmla="*/ 3242391 h 3242391"/>
                    <a:gd name="connsiteX5" fmla="*/ 0 w 974605"/>
                    <a:gd name="connsiteY5" fmla="*/ 3242391 h 3242391"/>
                    <a:gd name="connsiteX6" fmla="*/ 0 w 974605"/>
                    <a:gd name="connsiteY6" fmla="*/ 893283 h 3242391"/>
                    <a:gd name="connsiteX7" fmla="*/ 397829 w 974605"/>
                    <a:gd name="connsiteY7" fmla="*/ 6357 h 3242391"/>
                    <a:gd name="connsiteX0" fmla="*/ 397829 w 964009"/>
                    <a:gd name="connsiteY0" fmla="*/ 7874 h 3243908"/>
                    <a:gd name="connsiteX1" fmla="*/ 766650 w 964009"/>
                    <a:gd name="connsiteY1" fmla="*/ 1554020 h 3243908"/>
                    <a:gd name="connsiteX2" fmla="*/ 792088 w 964009"/>
                    <a:gd name="connsiteY2" fmla="*/ 3243908 h 3243908"/>
                    <a:gd name="connsiteX3" fmla="*/ 792088 w 964009"/>
                    <a:gd name="connsiteY3" fmla="*/ 3243908 h 3243908"/>
                    <a:gd name="connsiteX4" fmla="*/ 0 w 964009"/>
                    <a:gd name="connsiteY4" fmla="*/ 3243908 h 3243908"/>
                    <a:gd name="connsiteX5" fmla="*/ 0 w 964009"/>
                    <a:gd name="connsiteY5" fmla="*/ 3243908 h 3243908"/>
                    <a:gd name="connsiteX6" fmla="*/ 0 w 964009"/>
                    <a:gd name="connsiteY6" fmla="*/ 894800 h 3243908"/>
                    <a:gd name="connsiteX7" fmla="*/ 397829 w 964009"/>
                    <a:gd name="connsiteY7" fmla="*/ 7874 h 3243908"/>
                    <a:gd name="connsiteX0" fmla="*/ 397829 w 1103655"/>
                    <a:gd name="connsiteY0" fmla="*/ 5470 h 3241504"/>
                    <a:gd name="connsiteX1" fmla="*/ 1096679 w 1103655"/>
                    <a:gd name="connsiteY1" fmla="*/ 590921 h 3241504"/>
                    <a:gd name="connsiteX2" fmla="*/ 766650 w 1103655"/>
                    <a:gd name="connsiteY2" fmla="*/ 1551616 h 3241504"/>
                    <a:gd name="connsiteX3" fmla="*/ 792088 w 1103655"/>
                    <a:gd name="connsiteY3" fmla="*/ 3241504 h 3241504"/>
                    <a:gd name="connsiteX4" fmla="*/ 792088 w 1103655"/>
                    <a:gd name="connsiteY4" fmla="*/ 3241504 h 3241504"/>
                    <a:gd name="connsiteX5" fmla="*/ 0 w 1103655"/>
                    <a:gd name="connsiteY5" fmla="*/ 3241504 h 3241504"/>
                    <a:gd name="connsiteX6" fmla="*/ 0 w 1103655"/>
                    <a:gd name="connsiteY6" fmla="*/ 3241504 h 3241504"/>
                    <a:gd name="connsiteX7" fmla="*/ 0 w 1103655"/>
                    <a:gd name="connsiteY7" fmla="*/ 892396 h 3241504"/>
                    <a:gd name="connsiteX8" fmla="*/ 397829 w 1103655"/>
                    <a:gd name="connsiteY8" fmla="*/ 5470 h 3241504"/>
                    <a:gd name="connsiteX0" fmla="*/ 397829 w 1103454"/>
                    <a:gd name="connsiteY0" fmla="*/ 5470 h 3241504"/>
                    <a:gd name="connsiteX1" fmla="*/ 1096679 w 1103454"/>
                    <a:gd name="connsiteY1" fmla="*/ 590921 h 3241504"/>
                    <a:gd name="connsiteX2" fmla="*/ 754433 w 1103454"/>
                    <a:gd name="connsiteY2" fmla="*/ 1523041 h 3241504"/>
                    <a:gd name="connsiteX3" fmla="*/ 792088 w 1103454"/>
                    <a:gd name="connsiteY3" fmla="*/ 3241504 h 3241504"/>
                    <a:gd name="connsiteX4" fmla="*/ 792088 w 1103454"/>
                    <a:gd name="connsiteY4" fmla="*/ 3241504 h 3241504"/>
                    <a:gd name="connsiteX5" fmla="*/ 0 w 1103454"/>
                    <a:gd name="connsiteY5" fmla="*/ 3241504 h 3241504"/>
                    <a:gd name="connsiteX6" fmla="*/ 0 w 1103454"/>
                    <a:gd name="connsiteY6" fmla="*/ 3241504 h 3241504"/>
                    <a:gd name="connsiteX7" fmla="*/ 0 w 1103454"/>
                    <a:gd name="connsiteY7" fmla="*/ 892396 h 3241504"/>
                    <a:gd name="connsiteX8" fmla="*/ 397829 w 1103454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2304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0399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93682"/>
                    <a:gd name="connsiteY0" fmla="*/ 5721 h 3241755"/>
                    <a:gd name="connsiteX1" fmla="*/ 1188312 w 1193682"/>
                    <a:gd name="connsiteY1" fmla="*/ 572122 h 3241755"/>
                    <a:gd name="connsiteX2" fmla="*/ 754433 w 1193682"/>
                    <a:gd name="connsiteY2" fmla="*/ 1504242 h 3241755"/>
                    <a:gd name="connsiteX3" fmla="*/ 792088 w 1193682"/>
                    <a:gd name="connsiteY3" fmla="*/ 3241755 h 3241755"/>
                    <a:gd name="connsiteX4" fmla="*/ 792088 w 1193682"/>
                    <a:gd name="connsiteY4" fmla="*/ 3241755 h 3241755"/>
                    <a:gd name="connsiteX5" fmla="*/ 0 w 1193682"/>
                    <a:gd name="connsiteY5" fmla="*/ 3241755 h 3241755"/>
                    <a:gd name="connsiteX6" fmla="*/ 0 w 1193682"/>
                    <a:gd name="connsiteY6" fmla="*/ 3241755 h 3241755"/>
                    <a:gd name="connsiteX7" fmla="*/ 0 w 1193682"/>
                    <a:gd name="connsiteY7" fmla="*/ 892647 h 3241755"/>
                    <a:gd name="connsiteX8" fmla="*/ 397829 w 1193682"/>
                    <a:gd name="connsiteY8" fmla="*/ 5721 h 3241755"/>
                    <a:gd name="connsiteX0" fmla="*/ 397829 w 1188313"/>
                    <a:gd name="connsiteY0" fmla="*/ 5721 h 3241755"/>
                    <a:gd name="connsiteX1" fmla="*/ 1188312 w 1188313"/>
                    <a:gd name="connsiteY1" fmla="*/ 572122 h 3241755"/>
                    <a:gd name="connsiteX2" fmla="*/ 754433 w 1188313"/>
                    <a:gd name="connsiteY2" fmla="*/ 1504242 h 3241755"/>
                    <a:gd name="connsiteX3" fmla="*/ 792088 w 1188313"/>
                    <a:gd name="connsiteY3" fmla="*/ 3241755 h 3241755"/>
                    <a:gd name="connsiteX4" fmla="*/ 792088 w 1188313"/>
                    <a:gd name="connsiteY4" fmla="*/ 3241755 h 3241755"/>
                    <a:gd name="connsiteX5" fmla="*/ 0 w 1188313"/>
                    <a:gd name="connsiteY5" fmla="*/ 3241755 h 3241755"/>
                    <a:gd name="connsiteX6" fmla="*/ 0 w 1188313"/>
                    <a:gd name="connsiteY6" fmla="*/ 3241755 h 3241755"/>
                    <a:gd name="connsiteX7" fmla="*/ 0 w 1188313"/>
                    <a:gd name="connsiteY7" fmla="*/ 892647 h 3241755"/>
                    <a:gd name="connsiteX8" fmla="*/ 397829 w 1188313"/>
                    <a:gd name="connsiteY8" fmla="*/ 5721 h 3241755"/>
                    <a:gd name="connsiteX0" fmla="*/ 397829 w 1200430"/>
                    <a:gd name="connsiteY0" fmla="*/ 6518 h 3242552"/>
                    <a:gd name="connsiteX1" fmla="*/ 1188312 w 1200430"/>
                    <a:gd name="connsiteY1" fmla="*/ 572919 h 3242552"/>
                    <a:gd name="connsiteX2" fmla="*/ 754433 w 1200430"/>
                    <a:gd name="connsiteY2" fmla="*/ 1505039 h 3242552"/>
                    <a:gd name="connsiteX3" fmla="*/ 792088 w 1200430"/>
                    <a:gd name="connsiteY3" fmla="*/ 3242552 h 3242552"/>
                    <a:gd name="connsiteX4" fmla="*/ 792088 w 1200430"/>
                    <a:gd name="connsiteY4" fmla="*/ 3242552 h 3242552"/>
                    <a:gd name="connsiteX5" fmla="*/ 0 w 1200430"/>
                    <a:gd name="connsiteY5" fmla="*/ 3242552 h 3242552"/>
                    <a:gd name="connsiteX6" fmla="*/ 0 w 1200430"/>
                    <a:gd name="connsiteY6" fmla="*/ 3242552 h 3242552"/>
                    <a:gd name="connsiteX7" fmla="*/ 0 w 1200430"/>
                    <a:gd name="connsiteY7" fmla="*/ 893444 h 3242552"/>
                    <a:gd name="connsiteX8" fmla="*/ 397829 w 1200430"/>
                    <a:gd name="connsiteY8" fmla="*/ 6518 h 3242552"/>
                    <a:gd name="connsiteX0" fmla="*/ 367285 w 1200000"/>
                    <a:gd name="connsiteY0" fmla="*/ 7711 h 3186595"/>
                    <a:gd name="connsiteX1" fmla="*/ 1188312 w 1200000"/>
                    <a:gd name="connsiteY1" fmla="*/ 516962 h 3186595"/>
                    <a:gd name="connsiteX2" fmla="*/ 754433 w 1200000"/>
                    <a:gd name="connsiteY2" fmla="*/ 1449082 h 3186595"/>
                    <a:gd name="connsiteX3" fmla="*/ 792088 w 1200000"/>
                    <a:gd name="connsiteY3" fmla="*/ 3186595 h 3186595"/>
                    <a:gd name="connsiteX4" fmla="*/ 792088 w 1200000"/>
                    <a:gd name="connsiteY4" fmla="*/ 3186595 h 3186595"/>
                    <a:gd name="connsiteX5" fmla="*/ 0 w 1200000"/>
                    <a:gd name="connsiteY5" fmla="*/ 3186595 h 3186595"/>
                    <a:gd name="connsiteX6" fmla="*/ 0 w 1200000"/>
                    <a:gd name="connsiteY6" fmla="*/ 3186595 h 3186595"/>
                    <a:gd name="connsiteX7" fmla="*/ 0 w 1200000"/>
                    <a:gd name="connsiteY7" fmla="*/ 837487 h 3186595"/>
                    <a:gd name="connsiteX8" fmla="*/ 367285 w 1200000"/>
                    <a:gd name="connsiteY8" fmla="*/ 7711 h 3186595"/>
                    <a:gd name="connsiteX0" fmla="*/ 367285 w 1200505"/>
                    <a:gd name="connsiteY0" fmla="*/ 1566 h 3180450"/>
                    <a:gd name="connsiteX1" fmla="*/ 1188312 w 1200505"/>
                    <a:gd name="connsiteY1" fmla="*/ 510817 h 3180450"/>
                    <a:gd name="connsiteX2" fmla="*/ 754433 w 1200505"/>
                    <a:gd name="connsiteY2" fmla="*/ 1442937 h 3180450"/>
                    <a:gd name="connsiteX3" fmla="*/ 792088 w 1200505"/>
                    <a:gd name="connsiteY3" fmla="*/ 3180450 h 3180450"/>
                    <a:gd name="connsiteX4" fmla="*/ 792088 w 1200505"/>
                    <a:gd name="connsiteY4" fmla="*/ 3180450 h 3180450"/>
                    <a:gd name="connsiteX5" fmla="*/ 0 w 1200505"/>
                    <a:gd name="connsiteY5" fmla="*/ 3180450 h 3180450"/>
                    <a:gd name="connsiteX6" fmla="*/ 0 w 1200505"/>
                    <a:gd name="connsiteY6" fmla="*/ 3180450 h 3180450"/>
                    <a:gd name="connsiteX7" fmla="*/ 0 w 1200505"/>
                    <a:gd name="connsiteY7" fmla="*/ 831342 h 3180450"/>
                    <a:gd name="connsiteX8" fmla="*/ 367285 w 1200505"/>
                    <a:gd name="connsiteY8" fmla="*/ 1566 h 3180450"/>
                    <a:gd name="connsiteX0" fmla="*/ 367858 w 1201078"/>
                    <a:gd name="connsiteY0" fmla="*/ 1566 h 3180450"/>
                    <a:gd name="connsiteX1" fmla="*/ 1188885 w 1201078"/>
                    <a:gd name="connsiteY1" fmla="*/ 510817 h 3180450"/>
                    <a:gd name="connsiteX2" fmla="*/ 755006 w 1201078"/>
                    <a:gd name="connsiteY2" fmla="*/ 1442937 h 3180450"/>
                    <a:gd name="connsiteX3" fmla="*/ 792661 w 1201078"/>
                    <a:gd name="connsiteY3" fmla="*/ 3180450 h 3180450"/>
                    <a:gd name="connsiteX4" fmla="*/ 792661 w 1201078"/>
                    <a:gd name="connsiteY4" fmla="*/ 3180450 h 3180450"/>
                    <a:gd name="connsiteX5" fmla="*/ 573 w 1201078"/>
                    <a:gd name="connsiteY5" fmla="*/ 3180450 h 3180450"/>
                    <a:gd name="connsiteX6" fmla="*/ 573 w 1201078"/>
                    <a:gd name="connsiteY6" fmla="*/ 3180450 h 3180450"/>
                    <a:gd name="connsiteX7" fmla="*/ 573 w 1201078"/>
                    <a:gd name="connsiteY7" fmla="*/ 831342 h 3180450"/>
                    <a:gd name="connsiteX8" fmla="*/ 367858 w 1201078"/>
                    <a:gd name="connsiteY8" fmla="*/ 1566 h 3180450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0085"/>
                    <a:gd name="connsiteY0" fmla="*/ 1764 h 3180648"/>
                    <a:gd name="connsiteX1" fmla="*/ 1237757 w 1240085"/>
                    <a:gd name="connsiteY1" fmla="*/ 520540 h 3180648"/>
                    <a:gd name="connsiteX2" fmla="*/ 755007 w 1240085"/>
                    <a:gd name="connsiteY2" fmla="*/ 1443135 h 3180648"/>
                    <a:gd name="connsiteX3" fmla="*/ 792662 w 1240085"/>
                    <a:gd name="connsiteY3" fmla="*/ 3180648 h 3180648"/>
                    <a:gd name="connsiteX4" fmla="*/ 792662 w 1240085"/>
                    <a:gd name="connsiteY4" fmla="*/ 3180648 h 3180648"/>
                    <a:gd name="connsiteX5" fmla="*/ 574 w 1240085"/>
                    <a:gd name="connsiteY5" fmla="*/ 3180648 h 3180648"/>
                    <a:gd name="connsiteX6" fmla="*/ 574 w 1240085"/>
                    <a:gd name="connsiteY6" fmla="*/ 3180648 h 3180648"/>
                    <a:gd name="connsiteX7" fmla="*/ 574 w 1240085"/>
                    <a:gd name="connsiteY7" fmla="*/ 831540 h 3180648"/>
                    <a:gd name="connsiteX8" fmla="*/ 367859 w 1240085"/>
                    <a:gd name="connsiteY8" fmla="*/ 1764 h 3180648"/>
                    <a:gd name="connsiteX0" fmla="*/ 367859 w 1240086"/>
                    <a:gd name="connsiteY0" fmla="*/ 1764 h 3180648"/>
                    <a:gd name="connsiteX1" fmla="*/ 1237757 w 1240086"/>
                    <a:gd name="connsiteY1" fmla="*/ 520540 h 3180648"/>
                    <a:gd name="connsiteX2" fmla="*/ 755007 w 1240086"/>
                    <a:gd name="connsiteY2" fmla="*/ 1443135 h 3180648"/>
                    <a:gd name="connsiteX3" fmla="*/ 792662 w 1240086"/>
                    <a:gd name="connsiteY3" fmla="*/ 3180648 h 3180648"/>
                    <a:gd name="connsiteX4" fmla="*/ 792662 w 1240086"/>
                    <a:gd name="connsiteY4" fmla="*/ 3180648 h 3180648"/>
                    <a:gd name="connsiteX5" fmla="*/ 574 w 1240086"/>
                    <a:gd name="connsiteY5" fmla="*/ 3180648 h 3180648"/>
                    <a:gd name="connsiteX6" fmla="*/ 574 w 1240086"/>
                    <a:gd name="connsiteY6" fmla="*/ 3180648 h 3180648"/>
                    <a:gd name="connsiteX7" fmla="*/ 574 w 1240086"/>
                    <a:gd name="connsiteY7" fmla="*/ 831540 h 3180648"/>
                    <a:gd name="connsiteX8" fmla="*/ 367859 w 1240086"/>
                    <a:gd name="connsiteY8" fmla="*/ 1764 h 3180648"/>
                    <a:gd name="connsiteX0" fmla="*/ 373394 w 1239532"/>
                    <a:gd name="connsiteY0" fmla="*/ 1562 h 3209021"/>
                    <a:gd name="connsiteX1" fmla="*/ 1237184 w 1239532"/>
                    <a:gd name="connsiteY1" fmla="*/ 548913 h 3209021"/>
                    <a:gd name="connsiteX2" fmla="*/ 754434 w 1239532"/>
                    <a:gd name="connsiteY2" fmla="*/ 1471508 h 3209021"/>
                    <a:gd name="connsiteX3" fmla="*/ 792089 w 1239532"/>
                    <a:gd name="connsiteY3" fmla="*/ 3209021 h 3209021"/>
                    <a:gd name="connsiteX4" fmla="*/ 792089 w 1239532"/>
                    <a:gd name="connsiteY4" fmla="*/ 3209021 h 3209021"/>
                    <a:gd name="connsiteX5" fmla="*/ 1 w 1239532"/>
                    <a:gd name="connsiteY5" fmla="*/ 3209021 h 3209021"/>
                    <a:gd name="connsiteX6" fmla="*/ 1 w 1239532"/>
                    <a:gd name="connsiteY6" fmla="*/ 3209021 h 3209021"/>
                    <a:gd name="connsiteX7" fmla="*/ 1 w 1239532"/>
                    <a:gd name="connsiteY7" fmla="*/ 859913 h 3209021"/>
                    <a:gd name="connsiteX8" fmla="*/ 373394 w 1239532"/>
                    <a:gd name="connsiteY8" fmla="*/ 1562 h 3209021"/>
                    <a:gd name="connsiteX0" fmla="*/ 373393 w 1239758"/>
                    <a:gd name="connsiteY0" fmla="*/ 0 h 3207459"/>
                    <a:gd name="connsiteX1" fmla="*/ 1237183 w 1239758"/>
                    <a:gd name="connsiteY1" fmla="*/ 547351 h 3207459"/>
                    <a:gd name="connsiteX2" fmla="*/ 754433 w 1239758"/>
                    <a:gd name="connsiteY2" fmla="*/ 1469946 h 3207459"/>
                    <a:gd name="connsiteX3" fmla="*/ 792088 w 1239758"/>
                    <a:gd name="connsiteY3" fmla="*/ 3207459 h 3207459"/>
                    <a:gd name="connsiteX4" fmla="*/ 792088 w 1239758"/>
                    <a:gd name="connsiteY4" fmla="*/ 3207459 h 3207459"/>
                    <a:gd name="connsiteX5" fmla="*/ 0 w 1239758"/>
                    <a:gd name="connsiteY5" fmla="*/ 3207459 h 3207459"/>
                    <a:gd name="connsiteX6" fmla="*/ 0 w 1239758"/>
                    <a:gd name="connsiteY6" fmla="*/ 3207459 h 3207459"/>
                    <a:gd name="connsiteX7" fmla="*/ 0 w 1239758"/>
                    <a:gd name="connsiteY7" fmla="*/ 858351 h 3207459"/>
                    <a:gd name="connsiteX8" fmla="*/ 373393 w 1239758"/>
                    <a:gd name="connsiteY8" fmla="*/ 0 h 3207459"/>
                    <a:gd name="connsiteX0" fmla="*/ 380199 w 1246564"/>
                    <a:gd name="connsiteY0" fmla="*/ 0 h 3207459"/>
                    <a:gd name="connsiteX1" fmla="*/ 1243989 w 1246564"/>
                    <a:gd name="connsiteY1" fmla="*/ 547351 h 3207459"/>
                    <a:gd name="connsiteX2" fmla="*/ 761239 w 1246564"/>
                    <a:gd name="connsiteY2" fmla="*/ 1469946 h 3207459"/>
                    <a:gd name="connsiteX3" fmla="*/ 798894 w 1246564"/>
                    <a:gd name="connsiteY3" fmla="*/ 3207459 h 3207459"/>
                    <a:gd name="connsiteX4" fmla="*/ 798894 w 1246564"/>
                    <a:gd name="connsiteY4" fmla="*/ 3207459 h 3207459"/>
                    <a:gd name="connsiteX5" fmla="*/ 6806 w 1246564"/>
                    <a:gd name="connsiteY5" fmla="*/ 3207459 h 3207459"/>
                    <a:gd name="connsiteX6" fmla="*/ 6806 w 1246564"/>
                    <a:gd name="connsiteY6" fmla="*/ 3207459 h 3207459"/>
                    <a:gd name="connsiteX7" fmla="*/ 6806 w 1246564"/>
                    <a:gd name="connsiteY7" fmla="*/ 858351 h 3207459"/>
                    <a:gd name="connsiteX8" fmla="*/ 380199 w 1246564"/>
                    <a:gd name="connsiteY8" fmla="*/ 0 h 3207459"/>
                    <a:gd name="connsiteX0" fmla="*/ 380199 w 1246610"/>
                    <a:gd name="connsiteY0" fmla="*/ 233 h 3207692"/>
                    <a:gd name="connsiteX1" fmla="*/ 1243989 w 1246610"/>
                    <a:gd name="connsiteY1" fmla="*/ 547584 h 3207692"/>
                    <a:gd name="connsiteX2" fmla="*/ 761239 w 1246610"/>
                    <a:gd name="connsiteY2" fmla="*/ 1470179 h 3207692"/>
                    <a:gd name="connsiteX3" fmla="*/ 798894 w 1246610"/>
                    <a:gd name="connsiteY3" fmla="*/ 3207692 h 3207692"/>
                    <a:gd name="connsiteX4" fmla="*/ 798894 w 1246610"/>
                    <a:gd name="connsiteY4" fmla="*/ 3207692 h 3207692"/>
                    <a:gd name="connsiteX5" fmla="*/ 6806 w 1246610"/>
                    <a:gd name="connsiteY5" fmla="*/ 3207692 h 3207692"/>
                    <a:gd name="connsiteX6" fmla="*/ 6806 w 1246610"/>
                    <a:gd name="connsiteY6" fmla="*/ 3207692 h 3207692"/>
                    <a:gd name="connsiteX7" fmla="*/ 6806 w 1246610"/>
                    <a:gd name="connsiteY7" fmla="*/ 858584 h 3207692"/>
                    <a:gd name="connsiteX8" fmla="*/ 380199 w 1246610"/>
                    <a:gd name="connsiteY8" fmla="*/ 233 h 3207692"/>
                    <a:gd name="connsiteX0" fmla="*/ 380199 w 1301393"/>
                    <a:gd name="connsiteY0" fmla="*/ 233 h 3207692"/>
                    <a:gd name="connsiteX1" fmla="*/ 1298970 w 1301393"/>
                    <a:gd name="connsiteY1" fmla="*/ 547584 h 3207692"/>
                    <a:gd name="connsiteX2" fmla="*/ 761239 w 1301393"/>
                    <a:gd name="connsiteY2" fmla="*/ 1470179 h 3207692"/>
                    <a:gd name="connsiteX3" fmla="*/ 798894 w 1301393"/>
                    <a:gd name="connsiteY3" fmla="*/ 3207692 h 3207692"/>
                    <a:gd name="connsiteX4" fmla="*/ 798894 w 1301393"/>
                    <a:gd name="connsiteY4" fmla="*/ 3207692 h 3207692"/>
                    <a:gd name="connsiteX5" fmla="*/ 6806 w 1301393"/>
                    <a:gd name="connsiteY5" fmla="*/ 3207692 h 3207692"/>
                    <a:gd name="connsiteX6" fmla="*/ 6806 w 1301393"/>
                    <a:gd name="connsiteY6" fmla="*/ 3207692 h 3207692"/>
                    <a:gd name="connsiteX7" fmla="*/ 6806 w 1301393"/>
                    <a:gd name="connsiteY7" fmla="*/ 858584 h 3207692"/>
                    <a:gd name="connsiteX8" fmla="*/ 380199 w 1301393"/>
                    <a:gd name="connsiteY8" fmla="*/ 233 h 3207692"/>
                    <a:gd name="connsiteX0" fmla="*/ 380199 w 1301394"/>
                    <a:gd name="connsiteY0" fmla="*/ 233 h 3207692"/>
                    <a:gd name="connsiteX1" fmla="*/ 1298970 w 1301394"/>
                    <a:gd name="connsiteY1" fmla="*/ 547584 h 3207692"/>
                    <a:gd name="connsiteX2" fmla="*/ 761239 w 1301394"/>
                    <a:gd name="connsiteY2" fmla="*/ 1470179 h 3207692"/>
                    <a:gd name="connsiteX3" fmla="*/ 798894 w 1301394"/>
                    <a:gd name="connsiteY3" fmla="*/ 3207692 h 3207692"/>
                    <a:gd name="connsiteX4" fmla="*/ 798894 w 1301394"/>
                    <a:gd name="connsiteY4" fmla="*/ 3207692 h 3207692"/>
                    <a:gd name="connsiteX5" fmla="*/ 6806 w 1301394"/>
                    <a:gd name="connsiteY5" fmla="*/ 3207692 h 3207692"/>
                    <a:gd name="connsiteX6" fmla="*/ 6806 w 1301394"/>
                    <a:gd name="connsiteY6" fmla="*/ 3207692 h 3207692"/>
                    <a:gd name="connsiteX7" fmla="*/ 6806 w 1301394"/>
                    <a:gd name="connsiteY7" fmla="*/ 858584 h 3207692"/>
                    <a:gd name="connsiteX8" fmla="*/ 380199 w 1301394"/>
                    <a:gd name="connsiteY8" fmla="*/ 233 h 3207692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658146 w 1319958"/>
                    <a:gd name="connsiteY0" fmla="*/ 211 h 3207670"/>
                    <a:gd name="connsiteX1" fmla="*/ 1292164 w 1319958"/>
                    <a:gd name="connsiteY1" fmla="*/ 547562 h 3207670"/>
                    <a:gd name="connsiteX2" fmla="*/ 754433 w 1319958"/>
                    <a:gd name="connsiteY2" fmla="*/ 1470157 h 3207670"/>
                    <a:gd name="connsiteX3" fmla="*/ 792088 w 1319958"/>
                    <a:gd name="connsiteY3" fmla="*/ 3207670 h 3207670"/>
                    <a:gd name="connsiteX4" fmla="*/ 792088 w 1319958"/>
                    <a:gd name="connsiteY4" fmla="*/ 3207670 h 3207670"/>
                    <a:gd name="connsiteX5" fmla="*/ 0 w 1319958"/>
                    <a:gd name="connsiteY5" fmla="*/ 3207670 h 3207670"/>
                    <a:gd name="connsiteX6" fmla="*/ 0 w 1319958"/>
                    <a:gd name="connsiteY6" fmla="*/ 3207670 h 3207670"/>
                    <a:gd name="connsiteX7" fmla="*/ 0 w 1319958"/>
                    <a:gd name="connsiteY7" fmla="*/ 858562 h 3207670"/>
                    <a:gd name="connsiteX8" fmla="*/ 658146 w 1319958"/>
                    <a:gd name="connsiteY8" fmla="*/ 211 h 3207670"/>
                    <a:gd name="connsiteX0" fmla="*/ 786963 w 1326878"/>
                    <a:gd name="connsiteY0" fmla="*/ 205 h 3212949"/>
                    <a:gd name="connsiteX1" fmla="*/ 1292164 w 1326878"/>
                    <a:gd name="connsiteY1" fmla="*/ 552841 h 3212949"/>
                    <a:gd name="connsiteX2" fmla="*/ 754433 w 1326878"/>
                    <a:gd name="connsiteY2" fmla="*/ 1475436 h 3212949"/>
                    <a:gd name="connsiteX3" fmla="*/ 792088 w 1326878"/>
                    <a:gd name="connsiteY3" fmla="*/ 3212949 h 3212949"/>
                    <a:gd name="connsiteX4" fmla="*/ 792088 w 1326878"/>
                    <a:gd name="connsiteY4" fmla="*/ 3212949 h 3212949"/>
                    <a:gd name="connsiteX5" fmla="*/ 0 w 1326878"/>
                    <a:gd name="connsiteY5" fmla="*/ 3212949 h 3212949"/>
                    <a:gd name="connsiteX6" fmla="*/ 0 w 1326878"/>
                    <a:gd name="connsiteY6" fmla="*/ 3212949 h 3212949"/>
                    <a:gd name="connsiteX7" fmla="*/ 0 w 1326878"/>
                    <a:gd name="connsiteY7" fmla="*/ 863841 h 3212949"/>
                    <a:gd name="connsiteX8" fmla="*/ 786963 w 1326878"/>
                    <a:gd name="connsiteY8" fmla="*/ 205 h 3212949"/>
                    <a:gd name="connsiteX0" fmla="*/ 786963 w 1279105"/>
                    <a:gd name="connsiteY0" fmla="*/ 234 h 3212978"/>
                    <a:gd name="connsiteX1" fmla="*/ 1240608 w 1279105"/>
                    <a:gd name="connsiteY1" fmla="*/ 522725 h 3212978"/>
                    <a:gd name="connsiteX2" fmla="*/ 754433 w 1279105"/>
                    <a:gd name="connsiteY2" fmla="*/ 1475465 h 3212978"/>
                    <a:gd name="connsiteX3" fmla="*/ 792088 w 1279105"/>
                    <a:gd name="connsiteY3" fmla="*/ 3212978 h 3212978"/>
                    <a:gd name="connsiteX4" fmla="*/ 792088 w 1279105"/>
                    <a:gd name="connsiteY4" fmla="*/ 3212978 h 3212978"/>
                    <a:gd name="connsiteX5" fmla="*/ 0 w 1279105"/>
                    <a:gd name="connsiteY5" fmla="*/ 3212978 h 3212978"/>
                    <a:gd name="connsiteX6" fmla="*/ 0 w 1279105"/>
                    <a:gd name="connsiteY6" fmla="*/ 3212978 h 3212978"/>
                    <a:gd name="connsiteX7" fmla="*/ 0 w 1279105"/>
                    <a:gd name="connsiteY7" fmla="*/ 863870 h 3212978"/>
                    <a:gd name="connsiteX8" fmla="*/ 786963 w 1279105"/>
                    <a:gd name="connsiteY8" fmla="*/ 234 h 3212978"/>
                    <a:gd name="connsiteX0" fmla="*/ 786963 w 1232192"/>
                    <a:gd name="connsiteY0" fmla="*/ 272 h 3213016"/>
                    <a:gd name="connsiteX1" fmla="*/ 1189052 w 1232192"/>
                    <a:gd name="connsiteY1" fmla="*/ 492618 h 3213016"/>
                    <a:gd name="connsiteX2" fmla="*/ 754433 w 1232192"/>
                    <a:gd name="connsiteY2" fmla="*/ 1475503 h 3213016"/>
                    <a:gd name="connsiteX3" fmla="*/ 792088 w 1232192"/>
                    <a:gd name="connsiteY3" fmla="*/ 3213016 h 3213016"/>
                    <a:gd name="connsiteX4" fmla="*/ 792088 w 1232192"/>
                    <a:gd name="connsiteY4" fmla="*/ 3213016 h 3213016"/>
                    <a:gd name="connsiteX5" fmla="*/ 0 w 1232192"/>
                    <a:gd name="connsiteY5" fmla="*/ 3213016 h 3213016"/>
                    <a:gd name="connsiteX6" fmla="*/ 0 w 1232192"/>
                    <a:gd name="connsiteY6" fmla="*/ 3213016 h 3213016"/>
                    <a:gd name="connsiteX7" fmla="*/ 0 w 1232192"/>
                    <a:gd name="connsiteY7" fmla="*/ 863908 h 3213016"/>
                    <a:gd name="connsiteX8" fmla="*/ 786963 w 1232192"/>
                    <a:gd name="connsiteY8" fmla="*/ 272 h 3213016"/>
                    <a:gd name="connsiteX0" fmla="*/ 883632 w 1244333"/>
                    <a:gd name="connsiteY0" fmla="*/ 288 h 3202984"/>
                    <a:gd name="connsiteX1" fmla="*/ 1189052 w 1244333"/>
                    <a:gd name="connsiteY1" fmla="*/ 482586 h 3202984"/>
                    <a:gd name="connsiteX2" fmla="*/ 754433 w 1244333"/>
                    <a:gd name="connsiteY2" fmla="*/ 1465471 h 3202984"/>
                    <a:gd name="connsiteX3" fmla="*/ 792088 w 1244333"/>
                    <a:gd name="connsiteY3" fmla="*/ 3202984 h 3202984"/>
                    <a:gd name="connsiteX4" fmla="*/ 792088 w 1244333"/>
                    <a:gd name="connsiteY4" fmla="*/ 3202984 h 3202984"/>
                    <a:gd name="connsiteX5" fmla="*/ 0 w 1244333"/>
                    <a:gd name="connsiteY5" fmla="*/ 3202984 h 3202984"/>
                    <a:gd name="connsiteX6" fmla="*/ 0 w 1244333"/>
                    <a:gd name="connsiteY6" fmla="*/ 3202984 h 3202984"/>
                    <a:gd name="connsiteX7" fmla="*/ 0 w 1244333"/>
                    <a:gd name="connsiteY7" fmla="*/ 853876 h 3202984"/>
                    <a:gd name="connsiteX8" fmla="*/ 883632 w 1244333"/>
                    <a:gd name="connsiteY8" fmla="*/ 288 h 3202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4333" h="3202984">
                      <a:moveTo>
                        <a:pt x="883632" y="288"/>
                      </a:moveTo>
                      <a:cubicBezTo>
                        <a:pt x="1159064" y="-7889"/>
                        <a:pt x="1341397" y="158219"/>
                        <a:pt x="1189052" y="482586"/>
                      </a:cubicBezTo>
                      <a:cubicBezTo>
                        <a:pt x="975620" y="911727"/>
                        <a:pt x="739017" y="984814"/>
                        <a:pt x="754433" y="1465471"/>
                      </a:cubicBezTo>
                      <a:cubicBezTo>
                        <a:pt x="763047" y="1992441"/>
                        <a:pt x="773014" y="2384949"/>
                        <a:pt x="792088" y="3202984"/>
                      </a:cubicBezTo>
                      <a:lnTo>
                        <a:pt x="792088" y="3202984"/>
                      </a:lnTo>
                      <a:lnTo>
                        <a:pt x="0" y="3202984"/>
                      </a:lnTo>
                      <a:lnTo>
                        <a:pt x="0" y="3202984"/>
                      </a:lnTo>
                      <a:lnTo>
                        <a:pt x="0" y="853876"/>
                      </a:lnTo>
                      <a:cubicBezTo>
                        <a:pt x="19874" y="235997"/>
                        <a:pt x="377849" y="5161"/>
                        <a:pt x="883632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9" name="Round Same Side Corner Rectangle 8">
                  <a:extLst>
                    <a:ext uri="{FF2B5EF4-FFF2-40B4-BE49-F238E27FC236}">
                      <a16:creationId xmlns:a16="http://schemas.microsoft.com/office/drawing/2014/main" id="{5B8FDD20-971F-448A-9261-341BB1276222}"/>
                    </a:ext>
                  </a:extLst>
                </p:cNvPr>
                <p:cNvSpPr/>
                <p:nvPr/>
              </p:nvSpPr>
              <p:spPr>
                <a:xfrm rot="10800000">
                  <a:off x="4958576" y="2197645"/>
                  <a:ext cx="1601768" cy="3212297"/>
                </a:xfrm>
                <a:custGeom>
                  <a:avLst/>
                  <a:gdLst>
                    <a:gd name="connsiteX0" fmla="*/ 306000 w 612000"/>
                    <a:gd name="connsiteY0" fmla="*/ 0 h 2817001"/>
                    <a:gd name="connsiteX1" fmla="*/ 306000 w 612000"/>
                    <a:gd name="connsiteY1" fmla="*/ 0 h 2817001"/>
                    <a:gd name="connsiteX2" fmla="*/ 612000 w 612000"/>
                    <a:gd name="connsiteY2" fmla="*/ 306000 h 2817001"/>
                    <a:gd name="connsiteX3" fmla="*/ 612000 w 612000"/>
                    <a:gd name="connsiteY3" fmla="*/ 2817001 h 2817001"/>
                    <a:gd name="connsiteX4" fmla="*/ 612000 w 612000"/>
                    <a:gd name="connsiteY4" fmla="*/ 2817001 h 2817001"/>
                    <a:gd name="connsiteX5" fmla="*/ 0 w 612000"/>
                    <a:gd name="connsiteY5" fmla="*/ 2817001 h 2817001"/>
                    <a:gd name="connsiteX6" fmla="*/ 0 w 612000"/>
                    <a:gd name="connsiteY6" fmla="*/ 2817001 h 2817001"/>
                    <a:gd name="connsiteX7" fmla="*/ 0 w 612000"/>
                    <a:gd name="connsiteY7" fmla="*/ 306000 h 2817001"/>
                    <a:gd name="connsiteX8" fmla="*/ 306000 w 612000"/>
                    <a:gd name="connsiteY8" fmla="*/ 0 h 2817001"/>
                    <a:gd name="connsiteX0" fmla="*/ 25563 w 1192801"/>
                    <a:gd name="connsiteY0" fmla="*/ 0 h 3231671"/>
                    <a:gd name="connsiteX1" fmla="*/ 886801 w 1192801"/>
                    <a:gd name="connsiteY1" fmla="*/ 414670 h 3231671"/>
                    <a:gd name="connsiteX2" fmla="*/ 1192801 w 1192801"/>
                    <a:gd name="connsiteY2" fmla="*/ 720670 h 3231671"/>
                    <a:gd name="connsiteX3" fmla="*/ 1192801 w 1192801"/>
                    <a:gd name="connsiteY3" fmla="*/ 3231671 h 3231671"/>
                    <a:gd name="connsiteX4" fmla="*/ 1192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3231671 h 3231671"/>
                    <a:gd name="connsiteX7" fmla="*/ 580801 w 1192801"/>
                    <a:gd name="connsiteY7" fmla="*/ 720670 h 3231671"/>
                    <a:gd name="connsiteX8" fmla="*/ 25563 w 1192801"/>
                    <a:gd name="connsiteY8" fmla="*/ 0 h 3231671"/>
                    <a:gd name="connsiteX0" fmla="*/ 25563 w 1192801"/>
                    <a:gd name="connsiteY0" fmla="*/ 0 h 3231671"/>
                    <a:gd name="connsiteX1" fmla="*/ 1192801 w 1192801"/>
                    <a:gd name="connsiteY1" fmla="*/ 720670 h 3231671"/>
                    <a:gd name="connsiteX2" fmla="*/ 1192801 w 1192801"/>
                    <a:gd name="connsiteY2" fmla="*/ 3231671 h 3231671"/>
                    <a:gd name="connsiteX3" fmla="*/ 1192801 w 1192801"/>
                    <a:gd name="connsiteY3" fmla="*/ 3231671 h 3231671"/>
                    <a:gd name="connsiteX4" fmla="*/ 580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720670 h 3231671"/>
                    <a:gd name="connsiteX7" fmla="*/ 25563 w 1192801"/>
                    <a:gd name="connsiteY7" fmla="*/ 0 h 3231671"/>
                    <a:gd name="connsiteX0" fmla="*/ 30147 w 1197385"/>
                    <a:gd name="connsiteY0" fmla="*/ 0 h 3231671"/>
                    <a:gd name="connsiteX1" fmla="*/ 1197385 w 1197385"/>
                    <a:gd name="connsiteY1" fmla="*/ 720670 h 3231671"/>
                    <a:gd name="connsiteX2" fmla="*/ 1197385 w 1197385"/>
                    <a:gd name="connsiteY2" fmla="*/ 3231671 h 3231671"/>
                    <a:gd name="connsiteX3" fmla="*/ 1197385 w 1197385"/>
                    <a:gd name="connsiteY3" fmla="*/ 3231671 h 3231671"/>
                    <a:gd name="connsiteX4" fmla="*/ 585385 w 1197385"/>
                    <a:gd name="connsiteY4" fmla="*/ 3231671 h 3231671"/>
                    <a:gd name="connsiteX5" fmla="*/ 585385 w 1197385"/>
                    <a:gd name="connsiteY5" fmla="*/ 3231671 h 3231671"/>
                    <a:gd name="connsiteX6" fmla="*/ 457794 w 1197385"/>
                    <a:gd name="connsiteY6" fmla="*/ 1018382 h 3231671"/>
                    <a:gd name="connsiteX7" fmla="*/ 30147 w 1197385"/>
                    <a:gd name="connsiteY7" fmla="*/ 0 h 3231671"/>
                    <a:gd name="connsiteX0" fmla="*/ 311465 w 1478703"/>
                    <a:gd name="connsiteY0" fmla="*/ 1443 h 3233114"/>
                    <a:gd name="connsiteX1" fmla="*/ 1478703 w 1478703"/>
                    <a:gd name="connsiteY1" fmla="*/ 722113 h 3233114"/>
                    <a:gd name="connsiteX2" fmla="*/ 1478703 w 1478703"/>
                    <a:gd name="connsiteY2" fmla="*/ 3233114 h 3233114"/>
                    <a:gd name="connsiteX3" fmla="*/ 1478703 w 1478703"/>
                    <a:gd name="connsiteY3" fmla="*/ 3233114 h 3233114"/>
                    <a:gd name="connsiteX4" fmla="*/ 866703 w 1478703"/>
                    <a:gd name="connsiteY4" fmla="*/ 3233114 h 3233114"/>
                    <a:gd name="connsiteX5" fmla="*/ 866703 w 1478703"/>
                    <a:gd name="connsiteY5" fmla="*/ 3233114 h 3233114"/>
                    <a:gd name="connsiteX6" fmla="*/ 739112 w 1478703"/>
                    <a:gd name="connsiteY6" fmla="*/ 1019825 h 3233114"/>
                    <a:gd name="connsiteX7" fmla="*/ 15213 w 1478703"/>
                    <a:gd name="connsiteY7" fmla="*/ 1379751 h 3233114"/>
                    <a:gd name="connsiteX8" fmla="*/ 311465 w 1478703"/>
                    <a:gd name="connsiteY8" fmla="*/ 1443 h 3233114"/>
                    <a:gd name="connsiteX0" fmla="*/ 188447 w 1355685"/>
                    <a:gd name="connsiteY0" fmla="*/ 1409 h 3233080"/>
                    <a:gd name="connsiteX1" fmla="*/ 1355685 w 1355685"/>
                    <a:gd name="connsiteY1" fmla="*/ 722079 h 3233080"/>
                    <a:gd name="connsiteX2" fmla="*/ 1355685 w 1355685"/>
                    <a:gd name="connsiteY2" fmla="*/ 3233080 h 3233080"/>
                    <a:gd name="connsiteX3" fmla="*/ 1355685 w 1355685"/>
                    <a:gd name="connsiteY3" fmla="*/ 3233080 h 3233080"/>
                    <a:gd name="connsiteX4" fmla="*/ 743685 w 1355685"/>
                    <a:gd name="connsiteY4" fmla="*/ 3233080 h 3233080"/>
                    <a:gd name="connsiteX5" fmla="*/ 743685 w 1355685"/>
                    <a:gd name="connsiteY5" fmla="*/ 3233080 h 3233080"/>
                    <a:gd name="connsiteX6" fmla="*/ 616094 w 1355685"/>
                    <a:gd name="connsiteY6" fmla="*/ 1019791 h 3233080"/>
                    <a:gd name="connsiteX7" fmla="*/ 30418 w 1355685"/>
                    <a:gd name="connsiteY7" fmla="*/ 1411615 h 3233080"/>
                    <a:gd name="connsiteX8" fmla="*/ 188447 w 1355685"/>
                    <a:gd name="connsiteY8" fmla="*/ 1409 h 3233080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54087 w 1557530"/>
                    <a:gd name="connsiteY0" fmla="*/ 2221 h 3138199"/>
                    <a:gd name="connsiteX1" fmla="*/ 1461837 w 1557530"/>
                    <a:gd name="connsiteY1" fmla="*/ 839849 h 3138199"/>
                    <a:gd name="connsiteX2" fmla="*/ 1557530 w 1557530"/>
                    <a:gd name="connsiteY2" fmla="*/ 3138199 h 3138199"/>
                    <a:gd name="connsiteX3" fmla="*/ 1557530 w 1557530"/>
                    <a:gd name="connsiteY3" fmla="*/ 3138199 h 3138199"/>
                    <a:gd name="connsiteX4" fmla="*/ 945530 w 1557530"/>
                    <a:gd name="connsiteY4" fmla="*/ 3138199 h 3138199"/>
                    <a:gd name="connsiteX5" fmla="*/ 945530 w 1557530"/>
                    <a:gd name="connsiteY5" fmla="*/ 3138199 h 3138199"/>
                    <a:gd name="connsiteX6" fmla="*/ 817939 w 1557530"/>
                    <a:gd name="connsiteY6" fmla="*/ 924910 h 3138199"/>
                    <a:gd name="connsiteX7" fmla="*/ 232263 w 1557530"/>
                    <a:gd name="connsiteY7" fmla="*/ 1316734 h 3138199"/>
                    <a:gd name="connsiteX8" fmla="*/ 454087 w 1557530"/>
                    <a:gd name="connsiteY8" fmla="*/ 2221 h 3138199"/>
                    <a:gd name="connsiteX0" fmla="*/ 458217 w 1561660"/>
                    <a:gd name="connsiteY0" fmla="*/ 54 h 3136032"/>
                    <a:gd name="connsiteX1" fmla="*/ 1465967 w 1561660"/>
                    <a:gd name="connsiteY1" fmla="*/ 837682 h 3136032"/>
                    <a:gd name="connsiteX2" fmla="*/ 1561660 w 1561660"/>
                    <a:gd name="connsiteY2" fmla="*/ 3136032 h 3136032"/>
                    <a:gd name="connsiteX3" fmla="*/ 1561660 w 1561660"/>
                    <a:gd name="connsiteY3" fmla="*/ 3136032 h 3136032"/>
                    <a:gd name="connsiteX4" fmla="*/ 949660 w 1561660"/>
                    <a:gd name="connsiteY4" fmla="*/ 3136032 h 3136032"/>
                    <a:gd name="connsiteX5" fmla="*/ 949660 w 1561660"/>
                    <a:gd name="connsiteY5" fmla="*/ 3136032 h 3136032"/>
                    <a:gd name="connsiteX6" fmla="*/ 822069 w 1561660"/>
                    <a:gd name="connsiteY6" fmla="*/ 922743 h 3136032"/>
                    <a:gd name="connsiteX7" fmla="*/ 236393 w 1561660"/>
                    <a:gd name="connsiteY7" fmla="*/ 1314567 h 3136032"/>
                    <a:gd name="connsiteX8" fmla="*/ 458217 w 1561660"/>
                    <a:gd name="connsiteY8" fmla="*/ 54 h 3136032"/>
                    <a:gd name="connsiteX0" fmla="*/ 458217 w 1561660"/>
                    <a:gd name="connsiteY0" fmla="*/ 53790 h 3189768"/>
                    <a:gd name="connsiteX1" fmla="*/ 1465967 w 1561660"/>
                    <a:gd name="connsiteY1" fmla="*/ 891418 h 3189768"/>
                    <a:gd name="connsiteX2" fmla="*/ 1561660 w 1561660"/>
                    <a:gd name="connsiteY2" fmla="*/ 3189768 h 3189768"/>
                    <a:gd name="connsiteX3" fmla="*/ 1561660 w 1561660"/>
                    <a:gd name="connsiteY3" fmla="*/ 3189768 h 3189768"/>
                    <a:gd name="connsiteX4" fmla="*/ 949660 w 1561660"/>
                    <a:gd name="connsiteY4" fmla="*/ 3189768 h 3189768"/>
                    <a:gd name="connsiteX5" fmla="*/ 949660 w 1561660"/>
                    <a:gd name="connsiteY5" fmla="*/ 3189768 h 3189768"/>
                    <a:gd name="connsiteX6" fmla="*/ 822069 w 1561660"/>
                    <a:gd name="connsiteY6" fmla="*/ 976479 h 3189768"/>
                    <a:gd name="connsiteX7" fmla="*/ 236393 w 1561660"/>
                    <a:gd name="connsiteY7" fmla="*/ 1368303 h 3189768"/>
                    <a:gd name="connsiteX8" fmla="*/ 458217 w 1561660"/>
                    <a:gd name="connsiteY8" fmla="*/ 53790 h 3189768"/>
                    <a:gd name="connsiteX0" fmla="*/ 473561 w 1577004"/>
                    <a:gd name="connsiteY0" fmla="*/ 53790 h 3189768"/>
                    <a:gd name="connsiteX1" fmla="*/ 1481311 w 1577004"/>
                    <a:gd name="connsiteY1" fmla="*/ 891418 h 3189768"/>
                    <a:gd name="connsiteX2" fmla="*/ 1577004 w 1577004"/>
                    <a:gd name="connsiteY2" fmla="*/ 3189768 h 3189768"/>
                    <a:gd name="connsiteX3" fmla="*/ 1577004 w 1577004"/>
                    <a:gd name="connsiteY3" fmla="*/ 3189768 h 3189768"/>
                    <a:gd name="connsiteX4" fmla="*/ 965004 w 1577004"/>
                    <a:gd name="connsiteY4" fmla="*/ 3189768 h 3189768"/>
                    <a:gd name="connsiteX5" fmla="*/ 965004 w 1577004"/>
                    <a:gd name="connsiteY5" fmla="*/ 3189768 h 3189768"/>
                    <a:gd name="connsiteX6" fmla="*/ 837413 w 1577004"/>
                    <a:gd name="connsiteY6" fmla="*/ 976479 h 3189768"/>
                    <a:gd name="connsiteX7" fmla="*/ 251737 w 1577004"/>
                    <a:gd name="connsiteY7" fmla="*/ 1368303 h 3189768"/>
                    <a:gd name="connsiteX8" fmla="*/ 473561 w 1577004"/>
                    <a:gd name="connsiteY8" fmla="*/ 53790 h 3189768"/>
                    <a:gd name="connsiteX0" fmla="*/ 473561 w 1577004"/>
                    <a:gd name="connsiteY0" fmla="*/ 46232 h 3182210"/>
                    <a:gd name="connsiteX1" fmla="*/ 1481311 w 1577004"/>
                    <a:gd name="connsiteY1" fmla="*/ 883860 h 3182210"/>
                    <a:gd name="connsiteX2" fmla="*/ 1577004 w 1577004"/>
                    <a:gd name="connsiteY2" fmla="*/ 3182210 h 3182210"/>
                    <a:gd name="connsiteX3" fmla="*/ 1577004 w 1577004"/>
                    <a:gd name="connsiteY3" fmla="*/ 3182210 h 3182210"/>
                    <a:gd name="connsiteX4" fmla="*/ 965004 w 1577004"/>
                    <a:gd name="connsiteY4" fmla="*/ 3182210 h 3182210"/>
                    <a:gd name="connsiteX5" fmla="*/ 965004 w 1577004"/>
                    <a:gd name="connsiteY5" fmla="*/ 3182210 h 3182210"/>
                    <a:gd name="connsiteX6" fmla="*/ 837413 w 1577004"/>
                    <a:gd name="connsiteY6" fmla="*/ 968921 h 3182210"/>
                    <a:gd name="connsiteX7" fmla="*/ 251737 w 1577004"/>
                    <a:gd name="connsiteY7" fmla="*/ 1360745 h 3182210"/>
                    <a:gd name="connsiteX8" fmla="*/ 473561 w 1577004"/>
                    <a:gd name="connsiteY8" fmla="*/ 46232 h 3182210"/>
                    <a:gd name="connsiteX0" fmla="*/ 473561 w 1577004"/>
                    <a:gd name="connsiteY0" fmla="*/ 77283 h 3213261"/>
                    <a:gd name="connsiteX1" fmla="*/ 1336258 w 1577004"/>
                    <a:gd name="connsiteY1" fmla="*/ 232848 h 3213261"/>
                    <a:gd name="connsiteX2" fmla="*/ 1481311 w 1577004"/>
                    <a:gd name="connsiteY2" fmla="*/ 914911 h 3213261"/>
                    <a:gd name="connsiteX3" fmla="*/ 1577004 w 1577004"/>
                    <a:gd name="connsiteY3" fmla="*/ 3213261 h 3213261"/>
                    <a:gd name="connsiteX4" fmla="*/ 1577004 w 1577004"/>
                    <a:gd name="connsiteY4" fmla="*/ 3213261 h 3213261"/>
                    <a:gd name="connsiteX5" fmla="*/ 965004 w 1577004"/>
                    <a:gd name="connsiteY5" fmla="*/ 3213261 h 3213261"/>
                    <a:gd name="connsiteX6" fmla="*/ 965004 w 1577004"/>
                    <a:gd name="connsiteY6" fmla="*/ 3213261 h 3213261"/>
                    <a:gd name="connsiteX7" fmla="*/ 837413 w 1577004"/>
                    <a:gd name="connsiteY7" fmla="*/ 999972 h 3213261"/>
                    <a:gd name="connsiteX8" fmla="*/ 251737 w 1577004"/>
                    <a:gd name="connsiteY8" fmla="*/ 1391796 h 3213261"/>
                    <a:gd name="connsiteX9" fmla="*/ 473561 w 1577004"/>
                    <a:gd name="connsiteY9" fmla="*/ 77283 h 3213261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10211 h 3146189"/>
                    <a:gd name="connsiteX1" fmla="*/ 1481311 w 1577004"/>
                    <a:gd name="connsiteY1" fmla="*/ 847839 h 3146189"/>
                    <a:gd name="connsiteX2" fmla="*/ 1577004 w 1577004"/>
                    <a:gd name="connsiteY2" fmla="*/ 3146189 h 3146189"/>
                    <a:gd name="connsiteX3" fmla="*/ 1577004 w 1577004"/>
                    <a:gd name="connsiteY3" fmla="*/ 3146189 h 3146189"/>
                    <a:gd name="connsiteX4" fmla="*/ 965004 w 1577004"/>
                    <a:gd name="connsiteY4" fmla="*/ 3146189 h 3146189"/>
                    <a:gd name="connsiteX5" fmla="*/ 965004 w 1577004"/>
                    <a:gd name="connsiteY5" fmla="*/ 3146189 h 3146189"/>
                    <a:gd name="connsiteX6" fmla="*/ 837413 w 1577004"/>
                    <a:gd name="connsiteY6" fmla="*/ 932900 h 3146189"/>
                    <a:gd name="connsiteX7" fmla="*/ 251737 w 1577004"/>
                    <a:gd name="connsiteY7" fmla="*/ 1324724 h 3146189"/>
                    <a:gd name="connsiteX8" fmla="*/ 473561 w 1577004"/>
                    <a:gd name="connsiteY8" fmla="*/ 10211 h 3146189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37413 w 1577004"/>
                    <a:gd name="connsiteY6" fmla="*/ 1004433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38277 w 1577004"/>
                    <a:gd name="connsiteY2" fmla="*/ 960324 h 3217722"/>
                    <a:gd name="connsiteX3" fmla="*/ 1577004 w 1577004"/>
                    <a:gd name="connsiteY3" fmla="*/ 3217722 h 3217722"/>
                    <a:gd name="connsiteX4" fmla="*/ 1577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965004 w 1577004"/>
                    <a:gd name="connsiteY6" fmla="*/ 3217722 h 3217722"/>
                    <a:gd name="connsiteX7" fmla="*/ 879944 w 1577004"/>
                    <a:gd name="connsiteY7" fmla="*/ 1068228 h 3217722"/>
                    <a:gd name="connsiteX8" fmla="*/ 251737 w 1577004"/>
                    <a:gd name="connsiteY8" fmla="*/ 1396257 h 3217722"/>
                    <a:gd name="connsiteX9" fmla="*/ 473561 w 1577004"/>
                    <a:gd name="connsiteY9" fmla="*/ 81744 h 3217722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062 h 3144040"/>
                    <a:gd name="connsiteX1" fmla="*/ 1538277 w 1577004"/>
                    <a:gd name="connsiteY1" fmla="*/ 886642 h 3144040"/>
                    <a:gd name="connsiteX2" fmla="*/ 1577004 w 1577004"/>
                    <a:gd name="connsiteY2" fmla="*/ 3144040 h 3144040"/>
                    <a:gd name="connsiteX3" fmla="*/ 1577004 w 1577004"/>
                    <a:gd name="connsiteY3" fmla="*/ 3144040 h 3144040"/>
                    <a:gd name="connsiteX4" fmla="*/ 965004 w 1577004"/>
                    <a:gd name="connsiteY4" fmla="*/ 3144040 h 3144040"/>
                    <a:gd name="connsiteX5" fmla="*/ 965004 w 1577004"/>
                    <a:gd name="connsiteY5" fmla="*/ 3144040 h 3144040"/>
                    <a:gd name="connsiteX6" fmla="*/ 879944 w 1577004"/>
                    <a:gd name="connsiteY6" fmla="*/ 994546 h 3144040"/>
                    <a:gd name="connsiteX7" fmla="*/ 251737 w 1577004"/>
                    <a:gd name="connsiteY7" fmla="*/ 1322575 h 3144040"/>
                    <a:gd name="connsiteX8" fmla="*/ 473561 w 1577004"/>
                    <a:gd name="connsiteY8" fmla="*/ 8062 h 3144040"/>
                    <a:gd name="connsiteX0" fmla="*/ 473561 w 1577004"/>
                    <a:gd name="connsiteY0" fmla="*/ 16144 h 3152122"/>
                    <a:gd name="connsiteX1" fmla="*/ 1538277 w 1577004"/>
                    <a:gd name="connsiteY1" fmla="*/ 894724 h 3152122"/>
                    <a:gd name="connsiteX2" fmla="*/ 1577004 w 1577004"/>
                    <a:gd name="connsiteY2" fmla="*/ 3152122 h 3152122"/>
                    <a:gd name="connsiteX3" fmla="*/ 1577004 w 1577004"/>
                    <a:gd name="connsiteY3" fmla="*/ 3152122 h 3152122"/>
                    <a:gd name="connsiteX4" fmla="*/ 965004 w 1577004"/>
                    <a:gd name="connsiteY4" fmla="*/ 3152122 h 3152122"/>
                    <a:gd name="connsiteX5" fmla="*/ 965004 w 1577004"/>
                    <a:gd name="connsiteY5" fmla="*/ 3152122 h 3152122"/>
                    <a:gd name="connsiteX6" fmla="*/ 879944 w 1577004"/>
                    <a:gd name="connsiteY6" fmla="*/ 1002628 h 3152122"/>
                    <a:gd name="connsiteX7" fmla="*/ 251737 w 1577004"/>
                    <a:gd name="connsiteY7" fmla="*/ 1330657 h 3152122"/>
                    <a:gd name="connsiteX8" fmla="*/ 473561 w 1577004"/>
                    <a:gd name="connsiteY8" fmla="*/ 16144 h 3152122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88521 w 1591964"/>
                    <a:gd name="connsiteY0" fmla="*/ 30120 h 3166098"/>
                    <a:gd name="connsiteX1" fmla="*/ 1553237 w 1591964"/>
                    <a:gd name="connsiteY1" fmla="*/ 908700 h 3166098"/>
                    <a:gd name="connsiteX2" fmla="*/ 1591964 w 1591964"/>
                    <a:gd name="connsiteY2" fmla="*/ 3166098 h 3166098"/>
                    <a:gd name="connsiteX3" fmla="*/ 1591964 w 1591964"/>
                    <a:gd name="connsiteY3" fmla="*/ 3166098 h 3166098"/>
                    <a:gd name="connsiteX4" fmla="*/ 979964 w 1591964"/>
                    <a:gd name="connsiteY4" fmla="*/ 3166098 h 3166098"/>
                    <a:gd name="connsiteX5" fmla="*/ 979964 w 1591964"/>
                    <a:gd name="connsiteY5" fmla="*/ 3166098 h 3166098"/>
                    <a:gd name="connsiteX6" fmla="*/ 894904 w 1591964"/>
                    <a:gd name="connsiteY6" fmla="*/ 1016604 h 3166098"/>
                    <a:gd name="connsiteX7" fmla="*/ 266697 w 1591964"/>
                    <a:gd name="connsiteY7" fmla="*/ 1344633 h 3166098"/>
                    <a:gd name="connsiteX8" fmla="*/ 488521 w 1591964"/>
                    <a:gd name="connsiteY8" fmla="*/ 30120 h 3166098"/>
                    <a:gd name="connsiteX0" fmla="*/ 488521 w 1591964"/>
                    <a:gd name="connsiteY0" fmla="*/ 9506 h 3145484"/>
                    <a:gd name="connsiteX1" fmla="*/ 1553237 w 1591964"/>
                    <a:gd name="connsiteY1" fmla="*/ 888086 h 3145484"/>
                    <a:gd name="connsiteX2" fmla="*/ 1591964 w 1591964"/>
                    <a:gd name="connsiteY2" fmla="*/ 3145484 h 3145484"/>
                    <a:gd name="connsiteX3" fmla="*/ 1591964 w 1591964"/>
                    <a:gd name="connsiteY3" fmla="*/ 3145484 h 3145484"/>
                    <a:gd name="connsiteX4" fmla="*/ 979964 w 1591964"/>
                    <a:gd name="connsiteY4" fmla="*/ 3145484 h 3145484"/>
                    <a:gd name="connsiteX5" fmla="*/ 979964 w 1591964"/>
                    <a:gd name="connsiteY5" fmla="*/ 3145484 h 3145484"/>
                    <a:gd name="connsiteX6" fmla="*/ 894904 w 1591964"/>
                    <a:gd name="connsiteY6" fmla="*/ 995990 h 3145484"/>
                    <a:gd name="connsiteX7" fmla="*/ 266697 w 1591964"/>
                    <a:gd name="connsiteY7" fmla="*/ 1324019 h 3145484"/>
                    <a:gd name="connsiteX8" fmla="*/ 488521 w 1591964"/>
                    <a:gd name="connsiteY8" fmla="*/ 9506 h 3145484"/>
                    <a:gd name="connsiteX0" fmla="*/ 496444 w 1599887"/>
                    <a:gd name="connsiteY0" fmla="*/ 9506 h 3145484"/>
                    <a:gd name="connsiteX1" fmla="*/ 1561160 w 1599887"/>
                    <a:gd name="connsiteY1" fmla="*/ 888086 h 3145484"/>
                    <a:gd name="connsiteX2" fmla="*/ 1599887 w 1599887"/>
                    <a:gd name="connsiteY2" fmla="*/ 3145484 h 3145484"/>
                    <a:gd name="connsiteX3" fmla="*/ 1599887 w 1599887"/>
                    <a:gd name="connsiteY3" fmla="*/ 3145484 h 3145484"/>
                    <a:gd name="connsiteX4" fmla="*/ 987887 w 1599887"/>
                    <a:gd name="connsiteY4" fmla="*/ 3145484 h 3145484"/>
                    <a:gd name="connsiteX5" fmla="*/ 987887 w 1599887"/>
                    <a:gd name="connsiteY5" fmla="*/ 3145484 h 3145484"/>
                    <a:gd name="connsiteX6" fmla="*/ 902827 w 1599887"/>
                    <a:gd name="connsiteY6" fmla="*/ 995990 h 3145484"/>
                    <a:gd name="connsiteX7" fmla="*/ 274620 w 1599887"/>
                    <a:gd name="connsiteY7" fmla="*/ 1324019 h 3145484"/>
                    <a:gd name="connsiteX8" fmla="*/ 496444 w 1599887"/>
                    <a:gd name="connsiteY8" fmla="*/ 9506 h 3145484"/>
                    <a:gd name="connsiteX0" fmla="*/ 503267 w 1597185"/>
                    <a:gd name="connsiteY0" fmla="*/ 5188 h 3203079"/>
                    <a:gd name="connsiteX1" fmla="*/ 1558458 w 1597185"/>
                    <a:gd name="connsiteY1" fmla="*/ 945681 h 3203079"/>
                    <a:gd name="connsiteX2" fmla="*/ 1597185 w 1597185"/>
                    <a:gd name="connsiteY2" fmla="*/ 3203079 h 3203079"/>
                    <a:gd name="connsiteX3" fmla="*/ 1597185 w 1597185"/>
                    <a:gd name="connsiteY3" fmla="*/ 3203079 h 3203079"/>
                    <a:gd name="connsiteX4" fmla="*/ 985185 w 1597185"/>
                    <a:gd name="connsiteY4" fmla="*/ 3203079 h 3203079"/>
                    <a:gd name="connsiteX5" fmla="*/ 985185 w 1597185"/>
                    <a:gd name="connsiteY5" fmla="*/ 3203079 h 3203079"/>
                    <a:gd name="connsiteX6" fmla="*/ 900125 w 1597185"/>
                    <a:gd name="connsiteY6" fmla="*/ 1053585 h 3203079"/>
                    <a:gd name="connsiteX7" fmla="*/ 271918 w 1597185"/>
                    <a:gd name="connsiteY7" fmla="*/ 1381614 h 3203079"/>
                    <a:gd name="connsiteX8" fmla="*/ 503267 w 1597185"/>
                    <a:gd name="connsiteY8" fmla="*/ 5188 h 3203079"/>
                    <a:gd name="connsiteX0" fmla="*/ 503267 w 1597185"/>
                    <a:gd name="connsiteY0" fmla="*/ 5413 h 3203304"/>
                    <a:gd name="connsiteX1" fmla="*/ 1558458 w 1597185"/>
                    <a:gd name="connsiteY1" fmla="*/ 945906 h 3203304"/>
                    <a:gd name="connsiteX2" fmla="*/ 1597185 w 1597185"/>
                    <a:gd name="connsiteY2" fmla="*/ 3203304 h 3203304"/>
                    <a:gd name="connsiteX3" fmla="*/ 1597185 w 1597185"/>
                    <a:gd name="connsiteY3" fmla="*/ 3203304 h 3203304"/>
                    <a:gd name="connsiteX4" fmla="*/ 985185 w 1597185"/>
                    <a:gd name="connsiteY4" fmla="*/ 3203304 h 3203304"/>
                    <a:gd name="connsiteX5" fmla="*/ 985185 w 1597185"/>
                    <a:gd name="connsiteY5" fmla="*/ 3203304 h 3203304"/>
                    <a:gd name="connsiteX6" fmla="*/ 900125 w 1597185"/>
                    <a:gd name="connsiteY6" fmla="*/ 1053810 h 3203304"/>
                    <a:gd name="connsiteX7" fmla="*/ 271918 w 1597185"/>
                    <a:gd name="connsiteY7" fmla="*/ 1381839 h 3203304"/>
                    <a:gd name="connsiteX8" fmla="*/ 503267 w 1597185"/>
                    <a:gd name="connsiteY8" fmla="*/ 5413 h 3203304"/>
                    <a:gd name="connsiteX0" fmla="*/ 644333 w 1552513"/>
                    <a:gd name="connsiteY0" fmla="*/ 4742 h 3216920"/>
                    <a:gd name="connsiteX1" fmla="*/ 1513786 w 1552513"/>
                    <a:gd name="connsiteY1" fmla="*/ 959522 h 3216920"/>
                    <a:gd name="connsiteX2" fmla="*/ 1552513 w 1552513"/>
                    <a:gd name="connsiteY2" fmla="*/ 3216920 h 3216920"/>
                    <a:gd name="connsiteX3" fmla="*/ 1552513 w 1552513"/>
                    <a:gd name="connsiteY3" fmla="*/ 3216920 h 3216920"/>
                    <a:gd name="connsiteX4" fmla="*/ 940513 w 1552513"/>
                    <a:gd name="connsiteY4" fmla="*/ 3216920 h 3216920"/>
                    <a:gd name="connsiteX5" fmla="*/ 940513 w 1552513"/>
                    <a:gd name="connsiteY5" fmla="*/ 3216920 h 3216920"/>
                    <a:gd name="connsiteX6" fmla="*/ 855453 w 1552513"/>
                    <a:gd name="connsiteY6" fmla="*/ 1067426 h 3216920"/>
                    <a:gd name="connsiteX7" fmla="*/ 227246 w 1552513"/>
                    <a:gd name="connsiteY7" fmla="*/ 1395455 h 3216920"/>
                    <a:gd name="connsiteX8" fmla="*/ 644333 w 1552513"/>
                    <a:gd name="connsiteY8" fmla="*/ 4742 h 3216920"/>
                    <a:gd name="connsiteX0" fmla="*/ 693588 w 1601768"/>
                    <a:gd name="connsiteY0" fmla="*/ 4742 h 3216920"/>
                    <a:gd name="connsiteX1" fmla="*/ 1563041 w 1601768"/>
                    <a:gd name="connsiteY1" fmla="*/ 959522 h 3216920"/>
                    <a:gd name="connsiteX2" fmla="*/ 1601768 w 1601768"/>
                    <a:gd name="connsiteY2" fmla="*/ 3216920 h 3216920"/>
                    <a:gd name="connsiteX3" fmla="*/ 1601768 w 1601768"/>
                    <a:gd name="connsiteY3" fmla="*/ 3216920 h 3216920"/>
                    <a:gd name="connsiteX4" fmla="*/ 989768 w 1601768"/>
                    <a:gd name="connsiteY4" fmla="*/ 3216920 h 3216920"/>
                    <a:gd name="connsiteX5" fmla="*/ 989768 w 1601768"/>
                    <a:gd name="connsiteY5" fmla="*/ 3216920 h 3216920"/>
                    <a:gd name="connsiteX6" fmla="*/ 904708 w 1601768"/>
                    <a:gd name="connsiteY6" fmla="*/ 1067426 h 3216920"/>
                    <a:gd name="connsiteX7" fmla="*/ 276501 w 1601768"/>
                    <a:gd name="connsiteY7" fmla="*/ 1395455 h 3216920"/>
                    <a:gd name="connsiteX8" fmla="*/ 693588 w 1601768"/>
                    <a:gd name="connsiteY8" fmla="*/ 4742 h 3216920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119 h 3212297"/>
                    <a:gd name="connsiteX1" fmla="*/ 1563041 w 1601768"/>
                    <a:gd name="connsiteY1" fmla="*/ 954899 h 3212297"/>
                    <a:gd name="connsiteX2" fmla="*/ 1601768 w 1601768"/>
                    <a:gd name="connsiteY2" fmla="*/ 3212297 h 3212297"/>
                    <a:gd name="connsiteX3" fmla="*/ 1601768 w 1601768"/>
                    <a:gd name="connsiteY3" fmla="*/ 3212297 h 3212297"/>
                    <a:gd name="connsiteX4" fmla="*/ 989768 w 1601768"/>
                    <a:gd name="connsiteY4" fmla="*/ 3212297 h 3212297"/>
                    <a:gd name="connsiteX5" fmla="*/ 989768 w 1601768"/>
                    <a:gd name="connsiteY5" fmla="*/ 3212297 h 3212297"/>
                    <a:gd name="connsiteX6" fmla="*/ 904708 w 1601768"/>
                    <a:gd name="connsiteY6" fmla="*/ 1062803 h 3212297"/>
                    <a:gd name="connsiteX7" fmla="*/ 276501 w 1601768"/>
                    <a:gd name="connsiteY7" fmla="*/ 1390832 h 3212297"/>
                    <a:gd name="connsiteX8" fmla="*/ 693588 w 1601768"/>
                    <a:gd name="connsiteY8" fmla="*/ 119 h 321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1768" h="3212297">
                      <a:moveTo>
                        <a:pt x="693588" y="119"/>
                      </a:moveTo>
                      <a:cubicBezTo>
                        <a:pt x="979449" y="3664"/>
                        <a:pt x="1431633" y="-71482"/>
                        <a:pt x="1563041" y="954899"/>
                      </a:cubicBezTo>
                      <a:lnTo>
                        <a:pt x="1601768" y="3212297"/>
                      </a:lnTo>
                      <a:lnTo>
                        <a:pt x="1601768" y="3212297"/>
                      </a:lnTo>
                      <a:lnTo>
                        <a:pt x="989768" y="3212297"/>
                      </a:lnTo>
                      <a:lnTo>
                        <a:pt x="989768" y="3212297"/>
                      </a:lnTo>
                      <a:cubicBezTo>
                        <a:pt x="961415" y="2495799"/>
                        <a:pt x="964958" y="1779301"/>
                        <a:pt x="904708" y="1062803"/>
                      </a:cubicBezTo>
                      <a:cubicBezTo>
                        <a:pt x="781622" y="431278"/>
                        <a:pt x="46520" y="738644"/>
                        <a:pt x="276501" y="1390832"/>
                      </a:cubicBezTo>
                      <a:cubicBezTo>
                        <a:pt x="-283870" y="827698"/>
                        <a:pt x="84955" y="-9337"/>
                        <a:pt x="693588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5" name="Frame 1">
                <a:extLst>
                  <a:ext uri="{FF2B5EF4-FFF2-40B4-BE49-F238E27FC236}">
                    <a16:creationId xmlns:a16="http://schemas.microsoft.com/office/drawing/2014/main" id="{2572D0B9-91BB-46BE-BE73-83A5DE078817}"/>
                  </a:ext>
                </a:extLst>
              </p:cNvPr>
              <p:cNvSpPr/>
              <p:nvPr/>
            </p:nvSpPr>
            <p:spPr>
              <a:xfrm>
                <a:off x="3459679" y="2564932"/>
                <a:ext cx="981073" cy="1325555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07837B4D-D1A1-4F44-83EB-6DF617E78E27}"/>
                  </a:ext>
                </a:extLst>
              </p:cNvPr>
              <p:cNvSpPr/>
              <p:nvPr/>
            </p:nvSpPr>
            <p:spPr>
              <a:xfrm rot="14306008">
                <a:off x="5552875" y="2870125"/>
                <a:ext cx="1064408" cy="87730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565EA6A-EF5E-45F5-9054-70644EB649B8}"/>
                </a:ext>
              </a:extLst>
            </p:cNvPr>
            <p:cNvGrpSpPr/>
            <p:nvPr userDrawn="1"/>
          </p:nvGrpSpPr>
          <p:grpSpPr>
            <a:xfrm>
              <a:off x="11512285" y="6334208"/>
              <a:ext cx="400126" cy="399219"/>
              <a:chOff x="11512285" y="6334208"/>
              <a:chExt cx="400126" cy="399219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847E26FA-04E6-419E-BEA9-6E3DC210E7D0}"/>
                  </a:ext>
                </a:extLst>
              </p:cNvPr>
              <p:cNvSpPr/>
              <p:nvPr userDrawn="1"/>
            </p:nvSpPr>
            <p:spPr>
              <a:xfrm>
                <a:off x="11512285" y="6334538"/>
                <a:ext cx="400126" cy="39888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6" name="Rounded Rectangle 51">
                <a:extLst>
                  <a:ext uri="{FF2B5EF4-FFF2-40B4-BE49-F238E27FC236}">
                    <a16:creationId xmlns:a16="http://schemas.microsoft.com/office/drawing/2014/main" id="{8EF3A2C7-369A-41E3-BEF3-E72238ABE3B5}"/>
                  </a:ext>
                </a:extLst>
              </p:cNvPr>
              <p:cNvSpPr/>
              <p:nvPr userDrawn="1"/>
            </p:nvSpPr>
            <p:spPr>
              <a:xfrm rot="15752850" flipH="1">
                <a:off x="11527123" y="6337344"/>
                <a:ext cx="387782" cy="381510"/>
              </a:xfrm>
              <a:custGeom>
                <a:avLst/>
                <a:gdLst/>
                <a:ahLst/>
                <a:cxnLst/>
                <a:rect l="l" t="t" r="r" b="b"/>
                <a:pathLst>
                  <a:path w="2928608" h="2758049">
                    <a:moveTo>
                      <a:pt x="2797052" y="1199936"/>
                    </a:moveTo>
                    <a:lnTo>
                      <a:pt x="2797052" y="1541978"/>
                    </a:lnTo>
                    <a:cubicBezTo>
                      <a:pt x="2797052" y="1578306"/>
                      <a:pt x="2826502" y="1607756"/>
                      <a:pt x="2862830" y="1607756"/>
                    </a:cubicBezTo>
                    <a:lnTo>
                      <a:pt x="2862830" y="1607755"/>
                    </a:lnTo>
                    <a:cubicBezTo>
                      <a:pt x="2899158" y="1607755"/>
                      <a:pt x="2928608" y="1578305"/>
                      <a:pt x="2928608" y="1541977"/>
                    </a:cubicBezTo>
                    <a:lnTo>
                      <a:pt x="2928607" y="1199936"/>
                    </a:lnTo>
                    <a:cubicBezTo>
                      <a:pt x="2928607" y="1163608"/>
                      <a:pt x="2899158" y="1134159"/>
                      <a:pt x="2862830" y="1134158"/>
                    </a:cubicBezTo>
                    <a:cubicBezTo>
                      <a:pt x="2826502" y="1134159"/>
                      <a:pt x="2797052" y="1163608"/>
                      <a:pt x="2797052" y="1199936"/>
                    </a:cubicBezTo>
                    <a:close/>
                    <a:moveTo>
                      <a:pt x="2593193" y="1147315"/>
                    </a:moveTo>
                    <a:lnTo>
                      <a:pt x="2593193" y="1594601"/>
                    </a:lnTo>
                    <a:cubicBezTo>
                      <a:pt x="2593193" y="1630929"/>
                      <a:pt x="2622643" y="1660379"/>
                      <a:pt x="2658971" y="1660379"/>
                    </a:cubicBezTo>
                    <a:lnTo>
                      <a:pt x="2658971" y="1660378"/>
                    </a:lnTo>
                    <a:cubicBezTo>
                      <a:pt x="2695299" y="1660378"/>
                      <a:pt x="2724749" y="1630928"/>
                      <a:pt x="2724749" y="1594600"/>
                    </a:cubicBezTo>
                    <a:lnTo>
                      <a:pt x="2724748" y="1147315"/>
                    </a:lnTo>
                    <a:cubicBezTo>
                      <a:pt x="2724748" y="1110987"/>
                      <a:pt x="2695299" y="1081538"/>
                      <a:pt x="2658971" y="1081537"/>
                    </a:cubicBezTo>
                    <a:cubicBezTo>
                      <a:pt x="2622643" y="1081538"/>
                      <a:pt x="2593193" y="1110987"/>
                      <a:pt x="2593193" y="1147315"/>
                    </a:cubicBezTo>
                    <a:close/>
                    <a:moveTo>
                      <a:pt x="2389334" y="1121004"/>
                    </a:moveTo>
                    <a:lnTo>
                      <a:pt x="2389334" y="1620912"/>
                    </a:lnTo>
                    <a:cubicBezTo>
                      <a:pt x="2389334" y="1657240"/>
                      <a:pt x="2418784" y="1686690"/>
                      <a:pt x="2455112" y="1686690"/>
                    </a:cubicBezTo>
                    <a:lnTo>
                      <a:pt x="2455112" y="1686689"/>
                    </a:lnTo>
                    <a:cubicBezTo>
                      <a:pt x="2491440" y="1686689"/>
                      <a:pt x="2520890" y="1657239"/>
                      <a:pt x="2520890" y="1620911"/>
                    </a:cubicBezTo>
                    <a:lnTo>
                      <a:pt x="2520889" y="1121004"/>
                    </a:lnTo>
                    <a:cubicBezTo>
                      <a:pt x="2520889" y="1084676"/>
                      <a:pt x="2491440" y="1055227"/>
                      <a:pt x="2455112" y="1055226"/>
                    </a:cubicBezTo>
                    <a:cubicBezTo>
                      <a:pt x="2418784" y="1055227"/>
                      <a:pt x="2389334" y="1084676"/>
                      <a:pt x="2389334" y="1121004"/>
                    </a:cubicBezTo>
                    <a:close/>
                    <a:moveTo>
                      <a:pt x="1314382" y="1247024"/>
                    </a:moveTo>
                    <a:cubicBezTo>
                      <a:pt x="1314381" y="1225915"/>
                      <a:pt x="1331494" y="1208803"/>
                      <a:pt x="1352603" y="1208803"/>
                    </a:cubicBezTo>
                    <a:lnTo>
                      <a:pt x="1410313" y="1208803"/>
                    </a:lnTo>
                    <a:lnTo>
                      <a:pt x="1410313" y="1146778"/>
                    </a:lnTo>
                    <a:cubicBezTo>
                      <a:pt x="1410313" y="1145599"/>
                      <a:pt x="1410393" y="1144438"/>
                      <a:pt x="1411688" y="1143457"/>
                    </a:cubicBezTo>
                    <a:lnTo>
                      <a:pt x="1408531" y="1133444"/>
                    </a:lnTo>
                    <a:cubicBezTo>
                      <a:pt x="1410371" y="1112415"/>
                      <a:pt x="1428909" y="1096860"/>
                      <a:pt x="1449938" y="1098699"/>
                    </a:cubicBezTo>
                    <a:lnTo>
                      <a:pt x="2236821" y="1167543"/>
                    </a:lnTo>
                    <a:cubicBezTo>
                      <a:pt x="2257849" y="1169383"/>
                      <a:pt x="2273405" y="1187920"/>
                      <a:pt x="2271565" y="1208950"/>
                    </a:cubicBezTo>
                    <a:cubicBezTo>
                      <a:pt x="2269725" y="1229978"/>
                      <a:pt x="2251187" y="1245533"/>
                      <a:pt x="2230159" y="1243693"/>
                    </a:cubicBezTo>
                    <a:cubicBezTo>
                      <a:pt x="1973864" y="1221271"/>
                      <a:pt x="1717570" y="1198849"/>
                      <a:pt x="1461275" y="1176426"/>
                    </a:cubicBezTo>
                    <a:lnTo>
                      <a:pt x="1461274" y="1208803"/>
                    </a:lnTo>
                    <a:lnTo>
                      <a:pt x="1518985" y="1208803"/>
                    </a:lnTo>
                    <a:cubicBezTo>
                      <a:pt x="1540095" y="1208802"/>
                      <a:pt x="1557205" y="1225915"/>
                      <a:pt x="1557206" y="1247025"/>
                    </a:cubicBezTo>
                    <a:lnTo>
                      <a:pt x="1557207" y="1247023"/>
                    </a:lnTo>
                    <a:cubicBezTo>
                      <a:pt x="1557207" y="1268132"/>
                      <a:pt x="1540095" y="1285244"/>
                      <a:pt x="1518986" y="1285244"/>
                    </a:cubicBezTo>
                    <a:cubicBezTo>
                      <a:pt x="1499749" y="1285244"/>
                      <a:pt x="1480511" y="1285243"/>
                      <a:pt x="1461275" y="1285244"/>
                    </a:cubicBezTo>
                    <a:lnTo>
                      <a:pt x="1461275" y="1337600"/>
                    </a:lnTo>
                    <a:lnTo>
                      <a:pt x="1518985" y="1337600"/>
                    </a:lnTo>
                    <a:cubicBezTo>
                      <a:pt x="1540095" y="1337600"/>
                      <a:pt x="1557206" y="1354713"/>
                      <a:pt x="1557206" y="1375821"/>
                    </a:cubicBezTo>
                    <a:lnTo>
                      <a:pt x="1557207" y="1375820"/>
                    </a:lnTo>
                    <a:cubicBezTo>
                      <a:pt x="1557206" y="1396928"/>
                      <a:pt x="1540095" y="1414041"/>
                      <a:pt x="1518986" y="1414041"/>
                    </a:cubicBezTo>
                    <a:cubicBezTo>
                      <a:pt x="1499750" y="1414041"/>
                      <a:pt x="1480511" y="1414041"/>
                      <a:pt x="1461275" y="1414042"/>
                    </a:cubicBezTo>
                    <a:lnTo>
                      <a:pt x="1461275" y="1466398"/>
                    </a:lnTo>
                    <a:lnTo>
                      <a:pt x="1518985" y="1466398"/>
                    </a:lnTo>
                    <a:cubicBezTo>
                      <a:pt x="1540095" y="1466398"/>
                      <a:pt x="1557206" y="1483509"/>
                      <a:pt x="1557206" y="1504618"/>
                    </a:cubicBezTo>
                    <a:lnTo>
                      <a:pt x="1557207" y="1504619"/>
                    </a:lnTo>
                    <a:cubicBezTo>
                      <a:pt x="1557207" y="1525727"/>
                      <a:pt x="1540094" y="1542838"/>
                      <a:pt x="1518986" y="1542839"/>
                    </a:cubicBezTo>
                    <a:cubicBezTo>
                      <a:pt x="1499749" y="1542839"/>
                      <a:pt x="1480511" y="1542838"/>
                      <a:pt x="1461275" y="1542839"/>
                    </a:cubicBezTo>
                    <a:lnTo>
                      <a:pt x="1461274" y="1575412"/>
                    </a:lnTo>
                    <a:lnTo>
                      <a:pt x="2226550" y="1494978"/>
                    </a:lnTo>
                    <a:cubicBezTo>
                      <a:pt x="2247542" y="1492772"/>
                      <a:pt x="2266350" y="1508001"/>
                      <a:pt x="2268556" y="1528995"/>
                    </a:cubicBezTo>
                    <a:cubicBezTo>
                      <a:pt x="2270763" y="1549988"/>
                      <a:pt x="2255534" y="1568794"/>
                      <a:pt x="2234542" y="1571000"/>
                    </a:cubicBezTo>
                    <a:cubicBezTo>
                      <a:pt x="1972686" y="1598522"/>
                      <a:pt x="1710833" y="1626046"/>
                      <a:pt x="1448978" y="1653567"/>
                    </a:cubicBezTo>
                    <a:cubicBezTo>
                      <a:pt x="1427984" y="1655774"/>
                      <a:pt x="1409178" y="1640544"/>
                      <a:pt x="1406971" y="1619551"/>
                    </a:cubicBezTo>
                    <a:cubicBezTo>
                      <a:pt x="1406474" y="1614827"/>
                      <a:pt x="1406862" y="1610214"/>
                      <a:pt x="1410805" y="1606610"/>
                    </a:cubicBezTo>
                    <a:lnTo>
                      <a:pt x="1410312" y="1605422"/>
                    </a:lnTo>
                    <a:lnTo>
                      <a:pt x="1410312" y="1542839"/>
                    </a:lnTo>
                    <a:lnTo>
                      <a:pt x="1352603" y="1542841"/>
                    </a:lnTo>
                    <a:cubicBezTo>
                      <a:pt x="1331494" y="1542841"/>
                      <a:pt x="1314382" y="1525729"/>
                      <a:pt x="1314382" y="1504619"/>
                    </a:cubicBezTo>
                    <a:cubicBezTo>
                      <a:pt x="1314382" y="1483510"/>
                      <a:pt x="1331493" y="1466397"/>
                      <a:pt x="1352603" y="1466398"/>
                    </a:cubicBezTo>
                    <a:lnTo>
                      <a:pt x="1410312" y="1466398"/>
                    </a:lnTo>
                    <a:lnTo>
                      <a:pt x="1410313" y="1414042"/>
                    </a:lnTo>
                    <a:lnTo>
                      <a:pt x="1352603" y="1414042"/>
                    </a:lnTo>
                    <a:cubicBezTo>
                      <a:pt x="1331494" y="1414041"/>
                      <a:pt x="1314383" y="1396930"/>
                      <a:pt x="1314382" y="1375820"/>
                    </a:cubicBezTo>
                    <a:cubicBezTo>
                      <a:pt x="1314383" y="1354713"/>
                      <a:pt x="1331494" y="1337600"/>
                      <a:pt x="1352603" y="1337601"/>
                    </a:cubicBezTo>
                    <a:lnTo>
                      <a:pt x="1410312" y="1337600"/>
                    </a:lnTo>
                    <a:lnTo>
                      <a:pt x="1410312" y="1285244"/>
                    </a:lnTo>
                    <a:lnTo>
                      <a:pt x="1352603" y="1285244"/>
                    </a:lnTo>
                    <a:cubicBezTo>
                      <a:pt x="1331494" y="1285244"/>
                      <a:pt x="1314381" y="1268133"/>
                      <a:pt x="1314382" y="1247024"/>
                    </a:cubicBezTo>
                    <a:close/>
                    <a:moveTo>
                      <a:pt x="1171967" y="72000"/>
                    </a:moveTo>
                    <a:lnTo>
                      <a:pt x="1171967" y="288000"/>
                    </a:lnTo>
                    <a:cubicBezTo>
                      <a:pt x="1171967" y="327765"/>
                      <a:pt x="1204202" y="360000"/>
                      <a:pt x="1243967" y="360000"/>
                    </a:cubicBezTo>
                    <a:cubicBezTo>
                      <a:pt x="1283732" y="360000"/>
                      <a:pt x="1315967" y="327765"/>
                      <a:pt x="1315967" y="288000"/>
                    </a:cubicBezTo>
                    <a:lnTo>
                      <a:pt x="1315967" y="72000"/>
                    </a:lnTo>
                    <a:cubicBezTo>
                      <a:pt x="1315967" y="32235"/>
                      <a:pt x="1283732" y="0"/>
                      <a:pt x="1243967" y="0"/>
                    </a:cubicBezTo>
                    <a:cubicBezTo>
                      <a:pt x="1204202" y="0"/>
                      <a:pt x="1171967" y="32235"/>
                      <a:pt x="1171967" y="72000"/>
                    </a:cubicBezTo>
                    <a:close/>
                    <a:moveTo>
                      <a:pt x="1171966" y="2470049"/>
                    </a:moveTo>
                    <a:lnTo>
                      <a:pt x="1171966" y="2686049"/>
                    </a:lnTo>
                    <a:cubicBezTo>
                      <a:pt x="1171966" y="2725814"/>
                      <a:pt x="1204201" y="2758049"/>
                      <a:pt x="1243966" y="2758049"/>
                    </a:cubicBezTo>
                    <a:cubicBezTo>
                      <a:pt x="1283731" y="2758049"/>
                      <a:pt x="1315966" y="2725814"/>
                      <a:pt x="1315966" y="2686049"/>
                    </a:cubicBezTo>
                    <a:lnTo>
                      <a:pt x="1315966" y="2470049"/>
                    </a:lnTo>
                    <a:cubicBezTo>
                      <a:pt x="1315966" y="2430284"/>
                      <a:pt x="1283731" y="2398049"/>
                      <a:pt x="1243966" y="2398049"/>
                    </a:cubicBezTo>
                    <a:cubicBezTo>
                      <a:pt x="1204201" y="2398049"/>
                      <a:pt x="1171966" y="2430284"/>
                      <a:pt x="1171966" y="2470049"/>
                    </a:cubicBezTo>
                    <a:close/>
                    <a:moveTo>
                      <a:pt x="515345" y="1370958"/>
                    </a:moveTo>
                    <a:cubicBezTo>
                      <a:pt x="515344" y="1558300"/>
                      <a:pt x="586814" y="1745642"/>
                      <a:pt x="729750" y="1888579"/>
                    </a:cubicBezTo>
                    <a:cubicBezTo>
                      <a:pt x="1015625" y="2174454"/>
                      <a:pt x="1479119" y="2174454"/>
                      <a:pt x="1764994" y="1888580"/>
                    </a:cubicBezTo>
                    <a:lnTo>
                      <a:pt x="1940572" y="1713001"/>
                    </a:lnTo>
                    <a:lnTo>
                      <a:pt x="2136413" y="1713002"/>
                    </a:lnTo>
                    <a:cubicBezTo>
                      <a:pt x="2215124" y="1713001"/>
                      <a:pt x="2278929" y="1649195"/>
                      <a:pt x="2278929" y="1570486"/>
                    </a:cubicBezTo>
                    <a:lnTo>
                      <a:pt x="2278929" y="1374645"/>
                    </a:lnTo>
                    <a:lnTo>
                      <a:pt x="2282614" y="1370959"/>
                    </a:lnTo>
                    <a:lnTo>
                      <a:pt x="2278929" y="1367272"/>
                    </a:lnTo>
                    <a:lnTo>
                      <a:pt x="2278929" y="1171432"/>
                    </a:lnTo>
                    <a:cubicBezTo>
                      <a:pt x="2278929" y="1092722"/>
                      <a:pt x="2215123" y="1028916"/>
                      <a:pt x="2136413" y="1028916"/>
                    </a:cubicBezTo>
                    <a:lnTo>
                      <a:pt x="1940571" y="1028916"/>
                    </a:lnTo>
                    <a:cubicBezTo>
                      <a:pt x="1882045" y="970390"/>
                      <a:pt x="1823519" y="911862"/>
                      <a:pt x="1764993" y="853336"/>
                    </a:cubicBezTo>
                    <a:cubicBezTo>
                      <a:pt x="1479118" y="567461"/>
                      <a:pt x="1015625" y="567462"/>
                      <a:pt x="729750" y="853336"/>
                    </a:cubicBezTo>
                    <a:cubicBezTo>
                      <a:pt x="586813" y="996273"/>
                      <a:pt x="515344" y="1183616"/>
                      <a:pt x="515345" y="1370958"/>
                    </a:cubicBezTo>
                    <a:close/>
                    <a:moveTo>
                      <a:pt x="388776" y="2386770"/>
                    </a:moveTo>
                    <a:cubicBezTo>
                      <a:pt x="388776" y="2405196"/>
                      <a:pt x="395805" y="2423622"/>
                      <a:pt x="409865" y="2437681"/>
                    </a:cubicBezTo>
                    <a:cubicBezTo>
                      <a:pt x="437983" y="2465800"/>
                      <a:pt x="483570" y="2465800"/>
                      <a:pt x="511688" y="2437681"/>
                    </a:cubicBezTo>
                    <a:lnTo>
                      <a:pt x="664423" y="2284946"/>
                    </a:lnTo>
                    <a:cubicBezTo>
                      <a:pt x="692541" y="2256828"/>
                      <a:pt x="692541" y="2211241"/>
                      <a:pt x="664423" y="2183123"/>
                    </a:cubicBezTo>
                    <a:cubicBezTo>
                      <a:pt x="636305" y="2155005"/>
                      <a:pt x="590718" y="2155005"/>
                      <a:pt x="562599" y="2183123"/>
                    </a:cubicBezTo>
                    <a:lnTo>
                      <a:pt x="409865" y="2335858"/>
                    </a:lnTo>
                    <a:cubicBezTo>
                      <a:pt x="395805" y="2349917"/>
                      <a:pt x="388776" y="2368343"/>
                      <a:pt x="388776" y="2386770"/>
                    </a:cubicBezTo>
                    <a:close/>
                    <a:moveTo>
                      <a:pt x="388776" y="365689"/>
                    </a:moveTo>
                    <a:cubicBezTo>
                      <a:pt x="388776" y="384115"/>
                      <a:pt x="395805" y="402541"/>
                      <a:pt x="409865" y="416600"/>
                    </a:cubicBezTo>
                    <a:lnTo>
                      <a:pt x="562599" y="569335"/>
                    </a:lnTo>
                    <a:cubicBezTo>
                      <a:pt x="590718" y="597454"/>
                      <a:pt x="636305" y="597454"/>
                      <a:pt x="664423" y="569335"/>
                    </a:cubicBezTo>
                    <a:cubicBezTo>
                      <a:pt x="692541" y="541217"/>
                      <a:pt x="692541" y="495630"/>
                      <a:pt x="664423" y="467512"/>
                    </a:cubicBezTo>
                    <a:lnTo>
                      <a:pt x="511688" y="314777"/>
                    </a:lnTo>
                    <a:cubicBezTo>
                      <a:pt x="483570" y="286659"/>
                      <a:pt x="437983" y="286659"/>
                      <a:pt x="409865" y="314777"/>
                    </a:cubicBezTo>
                    <a:cubicBezTo>
                      <a:pt x="395805" y="328836"/>
                      <a:pt x="388776" y="347262"/>
                      <a:pt x="388776" y="365689"/>
                    </a:cubicBezTo>
                    <a:close/>
                    <a:moveTo>
                      <a:pt x="0" y="1379024"/>
                    </a:moveTo>
                    <a:cubicBezTo>
                      <a:pt x="0" y="1418789"/>
                      <a:pt x="32235" y="1451024"/>
                      <a:pt x="72000" y="1451024"/>
                    </a:cubicBezTo>
                    <a:lnTo>
                      <a:pt x="288000" y="1451024"/>
                    </a:lnTo>
                    <a:cubicBezTo>
                      <a:pt x="327765" y="1451024"/>
                      <a:pt x="360000" y="1418789"/>
                      <a:pt x="360000" y="1379024"/>
                    </a:cubicBezTo>
                    <a:cubicBezTo>
                      <a:pt x="360000" y="1339259"/>
                      <a:pt x="327765" y="1307024"/>
                      <a:pt x="288000" y="1307024"/>
                    </a:cubicBezTo>
                    <a:lnTo>
                      <a:pt x="72000" y="1307024"/>
                    </a:lnTo>
                    <a:cubicBezTo>
                      <a:pt x="32235" y="1307024"/>
                      <a:pt x="0" y="1339259"/>
                      <a:pt x="0" y="13790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EBC69F8-8086-4928-BCC9-E606AA6846EB}"/>
              </a:ext>
            </a:extLst>
          </p:cNvPr>
          <p:cNvGrpSpPr/>
          <p:nvPr userDrawn="1"/>
        </p:nvGrpSpPr>
        <p:grpSpPr>
          <a:xfrm>
            <a:off x="5301888" y="1256796"/>
            <a:ext cx="1616478" cy="220479"/>
            <a:chOff x="5146007" y="1143268"/>
            <a:chExt cx="1616478" cy="2204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 flipV="1">
              <a:off x="5146007" y="1143268"/>
              <a:ext cx="220478" cy="220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 flipV="1">
              <a:off x="5425207" y="1143268"/>
              <a:ext cx="220478" cy="2204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 flipV="1">
              <a:off x="5704407" y="1143268"/>
              <a:ext cx="220478" cy="2204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 flipV="1">
              <a:off x="5983607" y="1143268"/>
              <a:ext cx="220478" cy="2204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 flipV="1">
              <a:off x="6262807" y="1143268"/>
              <a:ext cx="220478" cy="22047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D0C6BA87-CE47-4143-AA5A-8EB99BD6FB93}"/>
                </a:ext>
              </a:extLst>
            </p:cNvPr>
            <p:cNvSpPr/>
            <p:nvPr userDrawn="1"/>
          </p:nvSpPr>
          <p:spPr>
            <a:xfrm flipV="1">
              <a:off x="6542007" y="1143268"/>
              <a:ext cx="220478" cy="22047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>
            <a:extLst>
              <a:ext uri="{FF2B5EF4-FFF2-40B4-BE49-F238E27FC236}">
                <a16:creationId xmlns:a16="http://schemas.microsoft.com/office/drawing/2014/main" id="{5BCD0A1E-939A-4EE8-9614-2CDC0AB3B833}"/>
              </a:ext>
            </a:extLst>
          </p:cNvPr>
          <p:cNvSpPr/>
          <p:nvPr userDrawn="1"/>
        </p:nvSpPr>
        <p:spPr>
          <a:xfrm>
            <a:off x="-1" y="6614160"/>
            <a:ext cx="9467326" cy="109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E4A1075-E710-41FA-91C7-185FA4959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D86745C-952E-4643-B917-37DA84D7EB0E}"/>
              </a:ext>
            </a:extLst>
          </p:cNvPr>
          <p:cNvGrpSpPr/>
          <p:nvPr userDrawn="1"/>
        </p:nvGrpSpPr>
        <p:grpSpPr>
          <a:xfrm>
            <a:off x="9520572" y="6249017"/>
            <a:ext cx="2574719" cy="538948"/>
            <a:chOff x="9337692" y="6249017"/>
            <a:chExt cx="2574719" cy="538948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2D6FCB1E-3450-4F99-9D7F-135293B806E4}"/>
                </a:ext>
              </a:extLst>
            </p:cNvPr>
            <p:cNvGrpSpPr/>
            <p:nvPr/>
          </p:nvGrpSpPr>
          <p:grpSpPr>
            <a:xfrm>
              <a:off x="9337692" y="6249017"/>
              <a:ext cx="2134868" cy="538948"/>
              <a:chOff x="3459679" y="2564932"/>
              <a:chExt cx="5250757" cy="1325555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C2A80559-E37B-4692-8FCB-F7DA45A47D04}"/>
                  </a:ext>
                </a:extLst>
              </p:cNvPr>
              <p:cNvGrpSpPr/>
              <p:nvPr/>
            </p:nvGrpSpPr>
            <p:grpSpPr>
              <a:xfrm>
                <a:off x="3467491" y="2775272"/>
                <a:ext cx="5242945" cy="981076"/>
                <a:chOff x="609600" y="2828925"/>
                <a:chExt cx="4733925" cy="885825"/>
              </a:xfrm>
            </p:grpSpPr>
            <p:sp>
              <p:nvSpPr>
                <p:cNvPr id="22" name="Rectangle 19">
                  <a:extLst>
                    <a:ext uri="{FF2B5EF4-FFF2-40B4-BE49-F238E27FC236}">
                      <a16:creationId xmlns:a16="http://schemas.microsoft.com/office/drawing/2014/main" id="{918D9E3C-A062-43F2-9680-AC170E45E8CF}"/>
                    </a:ext>
                  </a:extLst>
                </p:cNvPr>
                <p:cNvSpPr/>
                <p:nvPr/>
              </p:nvSpPr>
              <p:spPr>
                <a:xfrm>
                  <a:off x="609600" y="2828925"/>
                  <a:ext cx="885825" cy="8858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0">
                  <a:extLst>
                    <a:ext uri="{FF2B5EF4-FFF2-40B4-BE49-F238E27FC236}">
                      <a16:creationId xmlns:a16="http://schemas.microsoft.com/office/drawing/2014/main" id="{5FE78FAA-7B4F-46D1-8185-62FF8F137F53}"/>
                    </a:ext>
                  </a:extLst>
                </p:cNvPr>
                <p:cNvSpPr/>
                <p:nvPr/>
              </p:nvSpPr>
              <p:spPr>
                <a:xfrm>
                  <a:off x="1571625" y="2828925"/>
                  <a:ext cx="885825" cy="88582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1">
                  <a:extLst>
                    <a:ext uri="{FF2B5EF4-FFF2-40B4-BE49-F238E27FC236}">
                      <a16:creationId xmlns:a16="http://schemas.microsoft.com/office/drawing/2014/main" id="{56203388-7FAC-45ED-8E55-1F1BE230FF83}"/>
                    </a:ext>
                  </a:extLst>
                </p:cNvPr>
                <p:cNvSpPr/>
                <p:nvPr/>
              </p:nvSpPr>
              <p:spPr>
                <a:xfrm>
                  <a:off x="2533650" y="2828925"/>
                  <a:ext cx="885825" cy="8858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2">
                  <a:extLst>
                    <a:ext uri="{FF2B5EF4-FFF2-40B4-BE49-F238E27FC236}">
                      <a16:creationId xmlns:a16="http://schemas.microsoft.com/office/drawing/2014/main" id="{E7BE5653-8C5F-43C1-A2F2-75CC0DECA178}"/>
                    </a:ext>
                  </a:extLst>
                </p:cNvPr>
                <p:cNvSpPr/>
                <p:nvPr/>
              </p:nvSpPr>
              <p:spPr>
                <a:xfrm>
                  <a:off x="3495675" y="2828925"/>
                  <a:ext cx="885825" cy="885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3">
                  <a:extLst>
                    <a:ext uri="{FF2B5EF4-FFF2-40B4-BE49-F238E27FC236}">
                      <a16:creationId xmlns:a16="http://schemas.microsoft.com/office/drawing/2014/main" id="{A26EE0DB-852C-41AE-A28C-C25F88E8E1F7}"/>
                    </a:ext>
                  </a:extLst>
                </p:cNvPr>
                <p:cNvSpPr/>
                <p:nvPr/>
              </p:nvSpPr>
              <p:spPr>
                <a:xfrm>
                  <a:off x="4457700" y="2828925"/>
                  <a:ext cx="885825" cy="88582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Freeform: Shape 11">
                <a:extLst>
                  <a:ext uri="{FF2B5EF4-FFF2-40B4-BE49-F238E27FC236}">
                    <a16:creationId xmlns:a16="http://schemas.microsoft.com/office/drawing/2014/main" id="{572D2FB0-FEBF-4A4C-9074-415F896AAFA3}"/>
                  </a:ext>
                </a:extLst>
              </p:cNvPr>
              <p:cNvSpPr/>
              <p:nvPr/>
            </p:nvSpPr>
            <p:spPr>
              <a:xfrm rot="10800000">
                <a:off x="4589772" y="2769586"/>
                <a:ext cx="869882" cy="963508"/>
              </a:xfrm>
              <a:custGeom>
                <a:avLst/>
                <a:gdLst>
                  <a:gd name="connsiteX0" fmla="*/ 249393 w 869883"/>
                  <a:gd name="connsiteY0" fmla="*/ 183621 h 963507"/>
                  <a:gd name="connsiteX1" fmla="*/ 283449 w 869883"/>
                  <a:gd name="connsiteY1" fmla="*/ 159204 h 963507"/>
                  <a:gd name="connsiteX2" fmla="*/ 259032 w 869883"/>
                  <a:gd name="connsiteY2" fmla="*/ 125148 h 963507"/>
                  <a:gd name="connsiteX3" fmla="*/ 224976 w 869883"/>
                  <a:gd name="connsiteY3" fmla="*/ 149565 h 963507"/>
                  <a:gd name="connsiteX4" fmla="*/ 249393 w 869883"/>
                  <a:gd name="connsiteY4" fmla="*/ 183621 h 963507"/>
                  <a:gd name="connsiteX5" fmla="*/ 795252 w 869883"/>
                  <a:gd name="connsiteY5" fmla="*/ 408697 h 963507"/>
                  <a:gd name="connsiteX6" fmla="*/ 809612 w 869883"/>
                  <a:gd name="connsiteY6" fmla="*/ 355860 h 963507"/>
                  <a:gd name="connsiteX7" fmla="*/ 771076 w 869883"/>
                  <a:gd name="connsiteY7" fmla="*/ 403388 h 963507"/>
                  <a:gd name="connsiteX8" fmla="*/ 795252 w 869883"/>
                  <a:gd name="connsiteY8" fmla="*/ 408697 h 963507"/>
                  <a:gd name="connsiteX9" fmla="*/ 100086 w 869883"/>
                  <a:gd name="connsiteY9" fmla="*/ 631479 h 963507"/>
                  <a:gd name="connsiteX10" fmla="*/ 71143 w 869883"/>
                  <a:gd name="connsiteY10" fmla="*/ 602536 h 963507"/>
                  <a:gd name="connsiteX11" fmla="*/ 100086 w 869883"/>
                  <a:gd name="connsiteY11" fmla="*/ 573593 h 963507"/>
                  <a:gd name="connsiteX12" fmla="*/ 129029 w 869883"/>
                  <a:gd name="connsiteY12" fmla="*/ 602536 h 963507"/>
                  <a:gd name="connsiteX13" fmla="*/ 100086 w 869883"/>
                  <a:gd name="connsiteY13" fmla="*/ 631479 h 963507"/>
                  <a:gd name="connsiteX14" fmla="*/ 100086 w 869883"/>
                  <a:gd name="connsiteY14" fmla="*/ 660422 h 963507"/>
                  <a:gd name="connsiteX15" fmla="*/ 157972 w 869883"/>
                  <a:gd name="connsiteY15" fmla="*/ 602536 h 963507"/>
                  <a:gd name="connsiteX16" fmla="*/ 100086 w 869883"/>
                  <a:gd name="connsiteY16" fmla="*/ 544650 h 963507"/>
                  <a:gd name="connsiteX17" fmla="*/ 42200 w 869883"/>
                  <a:gd name="connsiteY17" fmla="*/ 602536 h 963507"/>
                  <a:gd name="connsiteX18" fmla="*/ 100086 w 869883"/>
                  <a:gd name="connsiteY18" fmla="*/ 660422 h 963507"/>
                  <a:gd name="connsiteX19" fmla="*/ 636483 w 869883"/>
                  <a:gd name="connsiteY19" fmla="*/ 963507 h 963507"/>
                  <a:gd name="connsiteX20" fmla="*/ 423144 w 869883"/>
                  <a:gd name="connsiteY20" fmla="*/ 963507 h 963507"/>
                  <a:gd name="connsiteX21" fmla="*/ 417256 w 869883"/>
                  <a:gd name="connsiteY21" fmla="*/ 959411 h 963507"/>
                  <a:gd name="connsiteX22" fmla="*/ 118065 w 869883"/>
                  <a:gd name="connsiteY22" fmla="*/ 959411 h 963507"/>
                  <a:gd name="connsiteX23" fmla="*/ 118065 w 869883"/>
                  <a:gd name="connsiteY23" fmla="*/ 908722 h 963507"/>
                  <a:gd name="connsiteX24" fmla="*/ 168754 w 869883"/>
                  <a:gd name="connsiteY24" fmla="*/ 858033 h 963507"/>
                  <a:gd name="connsiteX25" fmla="*/ 271522 w 869883"/>
                  <a:gd name="connsiteY25" fmla="*/ 858033 h 963507"/>
                  <a:gd name="connsiteX26" fmla="*/ 44795 w 869883"/>
                  <a:gd name="connsiteY26" fmla="*/ 700313 h 963507"/>
                  <a:gd name="connsiteX27" fmla="*/ 18708 w 869883"/>
                  <a:gd name="connsiteY27" fmla="*/ 554976 h 963507"/>
                  <a:gd name="connsiteX28" fmla="*/ 48652 w 869883"/>
                  <a:gd name="connsiteY28" fmla="*/ 526299 h 963507"/>
                  <a:gd name="connsiteX29" fmla="*/ 74792 w 869883"/>
                  <a:gd name="connsiteY29" fmla="*/ 516166 h 963507"/>
                  <a:gd name="connsiteX30" fmla="*/ 74213 w 869883"/>
                  <a:gd name="connsiteY30" fmla="*/ 514501 h 963507"/>
                  <a:gd name="connsiteX31" fmla="*/ 631187 w 869883"/>
                  <a:gd name="connsiteY31" fmla="*/ 342364 h 963507"/>
                  <a:gd name="connsiteX32" fmla="*/ 297632 w 869883"/>
                  <a:gd name="connsiteY32" fmla="*/ 217056 h 963507"/>
                  <a:gd name="connsiteX33" fmla="*/ 272796 w 869883"/>
                  <a:gd name="connsiteY33" fmla="*/ 228529 h 963507"/>
                  <a:gd name="connsiteX34" fmla="*/ 242325 w 869883"/>
                  <a:gd name="connsiteY34" fmla="*/ 229885 h 963507"/>
                  <a:gd name="connsiteX35" fmla="*/ 218472 w 869883"/>
                  <a:gd name="connsiteY35" fmla="*/ 221008 h 963507"/>
                  <a:gd name="connsiteX36" fmla="*/ 164724 w 869883"/>
                  <a:gd name="connsiteY36" fmla="*/ 258948 h 963507"/>
                  <a:gd name="connsiteX37" fmla="*/ 56132 w 869883"/>
                  <a:gd name="connsiteY37" fmla="*/ 241600 h 963507"/>
                  <a:gd name="connsiteX38" fmla="*/ 6014 w 869883"/>
                  <a:gd name="connsiteY38" fmla="*/ 156783 h 963507"/>
                  <a:gd name="connsiteX39" fmla="*/ 9869 w 869883"/>
                  <a:gd name="connsiteY39" fmla="*/ 132366 h 963507"/>
                  <a:gd name="connsiteX40" fmla="*/ 25290 w 869883"/>
                  <a:gd name="connsiteY40" fmla="*/ 134936 h 963507"/>
                  <a:gd name="connsiteX41" fmla="*/ 77338 w 869883"/>
                  <a:gd name="connsiteY41" fmla="*/ 212042 h 963507"/>
                  <a:gd name="connsiteX42" fmla="*/ 156371 w 869883"/>
                  <a:gd name="connsiteY42" fmla="*/ 224893 h 963507"/>
                  <a:gd name="connsiteX43" fmla="*/ 191922 w 869883"/>
                  <a:gd name="connsiteY43" fmla="*/ 196932 h 963507"/>
                  <a:gd name="connsiteX44" fmla="*/ 178712 w 869883"/>
                  <a:gd name="connsiteY44" fmla="*/ 141855 h 963507"/>
                  <a:gd name="connsiteX45" fmla="*/ 209717 w 869883"/>
                  <a:gd name="connsiteY45" fmla="*/ 91977 h 963507"/>
                  <a:gd name="connsiteX46" fmla="*/ 214528 w 869883"/>
                  <a:gd name="connsiteY46" fmla="*/ 89741 h 963507"/>
                  <a:gd name="connsiteX47" fmla="*/ 186572 w 869883"/>
                  <a:gd name="connsiteY47" fmla="*/ 46905 h 963507"/>
                  <a:gd name="connsiteX48" fmla="*/ 107539 w 869883"/>
                  <a:gd name="connsiteY48" fmla="*/ 34698 h 963507"/>
                  <a:gd name="connsiteX49" fmla="*/ 34288 w 869883"/>
                  <a:gd name="connsiteY49" fmla="*/ 91884 h 963507"/>
                  <a:gd name="connsiteX50" fmla="*/ 18224 w 869883"/>
                  <a:gd name="connsiteY50" fmla="*/ 89314 h 963507"/>
                  <a:gd name="connsiteX51" fmla="*/ 22079 w 869883"/>
                  <a:gd name="connsiteY51" fmla="*/ 64898 h 963507"/>
                  <a:gd name="connsiteX52" fmla="*/ 96615 w 869883"/>
                  <a:gd name="connsiteY52" fmla="*/ 0 h 963507"/>
                  <a:gd name="connsiteX53" fmla="*/ 205206 w 869883"/>
                  <a:gd name="connsiteY53" fmla="*/ 17348 h 963507"/>
                  <a:gd name="connsiteX54" fmla="*/ 250632 w 869883"/>
                  <a:gd name="connsiteY54" fmla="*/ 78961 h 963507"/>
                  <a:gd name="connsiteX55" fmla="*/ 266742 w 869883"/>
                  <a:gd name="connsiteY55" fmla="*/ 78243 h 963507"/>
                  <a:gd name="connsiteX56" fmla="*/ 316620 w 869883"/>
                  <a:gd name="connsiteY56" fmla="*/ 109005 h 963507"/>
                  <a:gd name="connsiteX57" fmla="*/ 319435 w 869883"/>
                  <a:gd name="connsiteY57" fmla="*/ 115098 h 963507"/>
                  <a:gd name="connsiteX58" fmla="*/ 803977 w 869883"/>
                  <a:gd name="connsiteY58" fmla="*/ 300705 h 963507"/>
                  <a:gd name="connsiteX59" fmla="*/ 824626 w 869883"/>
                  <a:gd name="connsiteY59" fmla="*/ 306486 h 963507"/>
                  <a:gd name="connsiteX60" fmla="*/ 865490 w 869883"/>
                  <a:gd name="connsiteY60" fmla="*/ 353933 h 963507"/>
                  <a:gd name="connsiteX61" fmla="*/ 813466 w 869883"/>
                  <a:gd name="connsiteY61" fmla="*/ 457981 h 963507"/>
                  <a:gd name="connsiteX62" fmla="*/ 293089 w 869883"/>
                  <a:gd name="connsiteY62" fmla="*/ 618657 h 963507"/>
                  <a:gd name="connsiteX63" fmla="*/ 603336 w 869883"/>
                  <a:gd name="connsiteY63" fmla="*/ 834477 h 963507"/>
                  <a:gd name="connsiteX64" fmla="*/ 625895 w 869883"/>
                  <a:gd name="connsiteY64" fmla="*/ 858033 h 963507"/>
                  <a:gd name="connsiteX65" fmla="*/ 705014 w 869883"/>
                  <a:gd name="connsiteY65" fmla="*/ 858033 h 963507"/>
                  <a:gd name="connsiteX66" fmla="*/ 755703 w 869883"/>
                  <a:gd name="connsiteY66" fmla="*/ 908722 h 963507"/>
                  <a:gd name="connsiteX67" fmla="*/ 755703 w 869883"/>
                  <a:gd name="connsiteY67" fmla="*/ 959411 h 963507"/>
                  <a:gd name="connsiteX68" fmla="*/ 638257 w 869883"/>
                  <a:gd name="connsiteY68" fmla="*/ 959411 h 96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869883" h="963507">
                    <a:moveTo>
                      <a:pt x="249393" y="183621"/>
                    </a:moveTo>
                    <a:cubicBezTo>
                      <a:pt x="265458" y="186191"/>
                      <a:pt x="280878" y="175268"/>
                      <a:pt x="283449" y="159204"/>
                    </a:cubicBezTo>
                    <a:cubicBezTo>
                      <a:pt x="286019" y="143140"/>
                      <a:pt x="275095" y="127719"/>
                      <a:pt x="259032" y="125148"/>
                    </a:cubicBezTo>
                    <a:cubicBezTo>
                      <a:pt x="242968" y="122578"/>
                      <a:pt x="227547" y="133502"/>
                      <a:pt x="224976" y="149565"/>
                    </a:cubicBezTo>
                    <a:cubicBezTo>
                      <a:pt x="221764" y="165630"/>
                      <a:pt x="233329" y="181050"/>
                      <a:pt x="249393" y="183621"/>
                    </a:cubicBezTo>
                    <a:close/>
                    <a:moveTo>
                      <a:pt x="795252" y="408697"/>
                    </a:moveTo>
                    <a:cubicBezTo>
                      <a:pt x="817199" y="404994"/>
                      <a:pt x="829844" y="377537"/>
                      <a:pt x="809612" y="355860"/>
                    </a:cubicBezTo>
                    <a:cubicBezTo>
                      <a:pt x="775572" y="335307"/>
                      <a:pt x="743459" y="374486"/>
                      <a:pt x="771076" y="403388"/>
                    </a:cubicBezTo>
                    <a:cubicBezTo>
                      <a:pt x="779586" y="408526"/>
                      <a:pt x="787936" y="409931"/>
                      <a:pt x="795252" y="408697"/>
                    </a:cubicBezTo>
                    <a:close/>
                    <a:moveTo>
                      <a:pt x="100086" y="631479"/>
                    </a:moveTo>
                    <a:cubicBezTo>
                      <a:pt x="84101" y="631479"/>
                      <a:pt x="71143" y="618521"/>
                      <a:pt x="71143" y="602536"/>
                    </a:cubicBezTo>
                    <a:cubicBezTo>
                      <a:pt x="71143" y="586551"/>
                      <a:pt x="84101" y="573593"/>
                      <a:pt x="100086" y="573593"/>
                    </a:cubicBezTo>
                    <a:cubicBezTo>
                      <a:pt x="116071" y="573593"/>
                      <a:pt x="129029" y="586551"/>
                      <a:pt x="129029" y="602536"/>
                    </a:cubicBezTo>
                    <a:cubicBezTo>
                      <a:pt x="129029" y="618521"/>
                      <a:pt x="116071" y="631479"/>
                      <a:pt x="100086" y="631479"/>
                    </a:cubicBezTo>
                    <a:close/>
                    <a:moveTo>
                      <a:pt x="100086" y="660422"/>
                    </a:moveTo>
                    <a:cubicBezTo>
                      <a:pt x="132056" y="660422"/>
                      <a:pt x="157972" y="634506"/>
                      <a:pt x="157972" y="602536"/>
                    </a:cubicBezTo>
                    <a:cubicBezTo>
                      <a:pt x="157972" y="570566"/>
                      <a:pt x="132056" y="544650"/>
                      <a:pt x="100086" y="544650"/>
                    </a:cubicBezTo>
                    <a:cubicBezTo>
                      <a:pt x="68116" y="544650"/>
                      <a:pt x="42200" y="570566"/>
                      <a:pt x="42200" y="602536"/>
                    </a:cubicBezTo>
                    <a:cubicBezTo>
                      <a:pt x="42200" y="634506"/>
                      <a:pt x="68116" y="660422"/>
                      <a:pt x="100086" y="660422"/>
                    </a:cubicBezTo>
                    <a:close/>
                    <a:moveTo>
                      <a:pt x="636483" y="963507"/>
                    </a:moveTo>
                    <a:lnTo>
                      <a:pt x="423144" y="963507"/>
                    </a:lnTo>
                    <a:lnTo>
                      <a:pt x="417256" y="959411"/>
                    </a:lnTo>
                    <a:lnTo>
                      <a:pt x="118065" y="959411"/>
                    </a:lnTo>
                    <a:lnTo>
                      <a:pt x="118065" y="908722"/>
                    </a:lnTo>
                    <a:cubicBezTo>
                      <a:pt x="118065" y="880727"/>
                      <a:pt x="140759" y="858033"/>
                      <a:pt x="168754" y="858033"/>
                    </a:cubicBezTo>
                    <a:lnTo>
                      <a:pt x="271522" y="858033"/>
                    </a:lnTo>
                    <a:lnTo>
                      <a:pt x="44795" y="700313"/>
                    </a:lnTo>
                    <a:cubicBezTo>
                      <a:pt x="-2543" y="667383"/>
                      <a:pt x="-14222" y="602314"/>
                      <a:pt x="18708" y="554976"/>
                    </a:cubicBezTo>
                    <a:cubicBezTo>
                      <a:pt x="26940" y="543142"/>
                      <a:pt x="37181" y="533536"/>
                      <a:pt x="48652" y="526299"/>
                    </a:cubicBezTo>
                    <a:lnTo>
                      <a:pt x="74792" y="516166"/>
                    </a:lnTo>
                    <a:lnTo>
                      <a:pt x="74213" y="514501"/>
                    </a:lnTo>
                    <a:lnTo>
                      <a:pt x="631187" y="342364"/>
                    </a:lnTo>
                    <a:lnTo>
                      <a:pt x="297632" y="217056"/>
                    </a:lnTo>
                    <a:lnTo>
                      <a:pt x="272796" y="228529"/>
                    </a:lnTo>
                    <a:cubicBezTo>
                      <a:pt x="263087" y="230929"/>
                      <a:pt x="252766" y="231491"/>
                      <a:pt x="242325" y="229885"/>
                    </a:cubicBezTo>
                    <a:lnTo>
                      <a:pt x="218472" y="221008"/>
                    </a:lnTo>
                    <a:lnTo>
                      <a:pt x="164724" y="258948"/>
                    </a:lnTo>
                    <a:lnTo>
                      <a:pt x="56132" y="241600"/>
                    </a:lnTo>
                    <a:lnTo>
                      <a:pt x="6014" y="156783"/>
                    </a:lnTo>
                    <a:lnTo>
                      <a:pt x="9869" y="132366"/>
                    </a:lnTo>
                    <a:lnTo>
                      <a:pt x="25290" y="134936"/>
                    </a:lnTo>
                    <a:lnTo>
                      <a:pt x="77338" y="212042"/>
                    </a:lnTo>
                    <a:lnTo>
                      <a:pt x="156371" y="224893"/>
                    </a:lnTo>
                    <a:lnTo>
                      <a:pt x="191922" y="196932"/>
                    </a:lnTo>
                    <a:lnTo>
                      <a:pt x="178712" y="141855"/>
                    </a:lnTo>
                    <a:cubicBezTo>
                      <a:pt x="182247" y="120972"/>
                      <a:pt x="193813" y="103463"/>
                      <a:pt x="209717" y="91977"/>
                    </a:cubicBezTo>
                    <a:lnTo>
                      <a:pt x="214528" y="89741"/>
                    </a:lnTo>
                    <a:lnTo>
                      <a:pt x="186572" y="46905"/>
                    </a:lnTo>
                    <a:lnTo>
                      <a:pt x="107539" y="34698"/>
                    </a:lnTo>
                    <a:lnTo>
                      <a:pt x="34288" y="91884"/>
                    </a:lnTo>
                    <a:lnTo>
                      <a:pt x="18224" y="89314"/>
                    </a:lnTo>
                    <a:lnTo>
                      <a:pt x="22079" y="64898"/>
                    </a:lnTo>
                    <a:lnTo>
                      <a:pt x="96615" y="0"/>
                    </a:lnTo>
                    <a:lnTo>
                      <a:pt x="205206" y="17348"/>
                    </a:lnTo>
                    <a:lnTo>
                      <a:pt x="250632" y="78961"/>
                    </a:lnTo>
                    <a:lnTo>
                      <a:pt x="266742" y="78243"/>
                    </a:lnTo>
                    <a:cubicBezTo>
                      <a:pt x="287625" y="81456"/>
                      <a:pt x="305135" y="93022"/>
                      <a:pt x="316620" y="109005"/>
                    </a:cubicBezTo>
                    <a:lnTo>
                      <a:pt x="319435" y="115098"/>
                    </a:lnTo>
                    <a:lnTo>
                      <a:pt x="803977" y="300705"/>
                    </a:lnTo>
                    <a:lnTo>
                      <a:pt x="824626" y="306486"/>
                    </a:lnTo>
                    <a:cubicBezTo>
                      <a:pt x="843332" y="315879"/>
                      <a:pt x="858425" y="332417"/>
                      <a:pt x="865490" y="353933"/>
                    </a:cubicBezTo>
                    <a:cubicBezTo>
                      <a:pt x="880262" y="397608"/>
                      <a:pt x="856498" y="443851"/>
                      <a:pt x="813466" y="457981"/>
                    </a:cubicBezTo>
                    <a:lnTo>
                      <a:pt x="293089" y="618657"/>
                    </a:lnTo>
                    <a:lnTo>
                      <a:pt x="603336" y="834477"/>
                    </a:lnTo>
                    <a:lnTo>
                      <a:pt x="625895" y="858033"/>
                    </a:lnTo>
                    <a:lnTo>
                      <a:pt x="705014" y="858033"/>
                    </a:lnTo>
                    <a:cubicBezTo>
                      <a:pt x="733009" y="858033"/>
                      <a:pt x="755703" y="880727"/>
                      <a:pt x="755703" y="908722"/>
                    </a:cubicBezTo>
                    <a:lnTo>
                      <a:pt x="755703" y="959411"/>
                    </a:lnTo>
                    <a:lnTo>
                      <a:pt x="638257" y="9594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rapezoid 24">
                <a:extLst>
                  <a:ext uri="{FF2B5EF4-FFF2-40B4-BE49-F238E27FC236}">
                    <a16:creationId xmlns:a16="http://schemas.microsoft.com/office/drawing/2014/main" id="{379DA5D4-7117-4515-87AE-FB546AE155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6543417" y="2652941"/>
                <a:ext cx="1146180" cy="1157101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6FCBA4D0-2575-4055-BD71-02B629A9F3AD}"/>
                  </a:ext>
                </a:extLst>
              </p:cNvPr>
              <p:cNvGrpSpPr/>
              <p:nvPr/>
            </p:nvGrpSpPr>
            <p:grpSpPr>
              <a:xfrm>
                <a:off x="7721588" y="2772298"/>
                <a:ext cx="988480" cy="987025"/>
                <a:chOff x="2611714" y="1452659"/>
                <a:chExt cx="3963104" cy="3957283"/>
              </a:xfrm>
              <a:solidFill>
                <a:schemeClr val="bg1"/>
              </a:solidFill>
            </p:grpSpPr>
            <p:sp>
              <p:nvSpPr>
                <p:cNvPr id="19" name="Round Same Side Corner Rectangle 4">
                  <a:extLst>
                    <a:ext uri="{FF2B5EF4-FFF2-40B4-BE49-F238E27FC236}">
                      <a16:creationId xmlns:a16="http://schemas.microsoft.com/office/drawing/2014/main" id="{382940DC-0A61-451B-82D6-A7DEB22E6542}"/>
                    </a:ext>
                  </a:extLst>
                </p:cNvPr>
                <p:cNvSpPr/>
                <p:nvPr/>
              </p:nvSpPr>
              <p:spPr>
                <a:xfrm rot="5400000">
                  <a:off x="3996576" y="67797"/>
                  <a:ext cx="1193379" cy="3963104"/>
                </a:xfrm>
                <a:custGeom>
                  <a:avLst/>
                  <a:gdLst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4005634 h 4005634"/>
                    <a:gd name="connsiteX7" fmla="*/ 0 w 792088"/>
                    <a:gd name="connsiteY7" fmla="*/ 259607 h 4005634"/>
                    <a:gd name="connsiteX8" fmla="*/ 259607 w 792088"/>
                    <a:gd name="connsiteY8" fmla="*/ 0 h 4005634"/>
                    <a:gd name="connsiteX0" fmla="*/ 270239 w 802720"/>
                    <a:gd name="connsiteY0" fmla="*/ 0 h 4005634"/>
                    <a:gd name="connsiteX1" fmla="*/ 543113 w 802720"/>
                    <a:gd name="connsiteY1" fmla="*/ 0 h 4005634"/>
                    <a:gd name="connsiteX2" fmla="*/ 802720 w 802720"/>
                    <a:gd name="connsiteY2" fmla="*/ 259607 h 4005634"/>
                    <a:gd name="connsiteX3" fmla="*/ 802720 w 802720"/>
                    <a:gd name="connsiteY3" fmla="*/ 4005634 h 4005634"/>
                    <a:gd name="connsiteX4" fmla="*/ 802720 w 802720"/>
                    <a:gd name="connsiteY4" fmla="*/ 4005634 h 4005634"/>
                    <a:gd name="connsiteX5" fmla="*/ 10632 w 802720"/>
                    <a:gd name="connsiteY5" fmla="*/ 4005634 h 4005634"/>
                    <a:gd name="connsiteX6" fmla="*/ 0 w 802720"/>
                    <a:gd name="connsiteY6" fmla="*/ 3590965 h 4005634"/>
                    <a:gd name="connsiteX7" fmla="*/ 10632 w 802720"/>
                    <a:gd name="connsiteY7" fmla="*/ 259607 h 4005634"/>
                    <a:gd name="connsiteX8" fmla="*/ 270239 w 802720"/>
                    <a:gd name="connsiteY8" fmla="*/ 0 h 4005634"/>
                    <a:gd name="connsiteX0" fmla="*/ 280872 w 813353"/>
                    <a:gd name="connsiteY0" fmla="*/ 0 h 4005634"/>
                    <a:gd name="connsiteX1" fmla="*/ 553746 w 813353"/>
                    <a:gd name="connsiteY1" fmla="*/ 0 h 4005634"/>
                    <a:gd name="connsiteX2" fmla="*/ 813353 w 813353"/>
                    <a:gd name="connsiteY2" fmla="*/ 259607 h 4005634"/>
                    <a:gd name="connsiteX3" fmla="*/ 813353 w 813353"/>
                    <a:gd name="connsiteY3" fmla="*/ 4005634 h 4005634"/>
                    <a:gd name="connsiteX4" fmla="*/ 813353 w 813353"/>
                    <a:gd name="connsiteY4" fmla="*/ 4005634 h 4005634"/>
                    <a:gd name="connsiteX5" fmla="*/ 21265 w 813353"/>
                    <a:gd name="connsiteY5" fmla="*/ 4005634 h 4005634"/>
                    <a:gd name="connsiteX6" fmla="*/ 0 w 813353"/>
                    <a:gd name="connsiteY6" fmla="*/ 3590965 h 4005634"/>
                    <a:gd name="connsiteX7" fmla="*/ 21265 w 813353"/>
                    <a:gd name="connsiteY7" fmla="*/ 259607 h 4005634"/>
                    <a:gd name="connsiteX8" fmla="*/ 280872 w 813353"/>
                    <a:gd name="connsiteY8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88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90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16266"/>
                    <a:gd name="connsiteX1" fmla="*/ 532481 w 1004739"/>
                    <a:gd name="connsiteY1" fmla="*/ 0 h 4016266"/>
                    <a:gd name="connsiteX2" fmla="*/ 792088 w 1004739"/>
                    <a:gd name="connsiteY2" fmla="*/ 259607 h 4016266"/>
                    <a:gd name="connsiteX3" fmla="*/ 802725 w 1004739"/>
                    <a:gd name="connsiteY3" fmla="*/ 4016266 h 4016266"/>
                    <a:gd name="connsiteX4" fmla="*/ 1004739 w 1004739"/>
                    <a:gd name="connsiteY4" fmla="*/ 3941839 h 4016266"/>
                    <a:gd name="connsiteX5" fmla="*/ 10633 w 1004739"/>
                    <a:gd name="connsiteY5" fmla="*/ 3101867 h 4016266"/>
                    <a:gd name="connsiteX6" fmla="*/ 0 w 1004739"/>
                    <a:gd name="connsiteY6" fmla="*/ 259607 h 4016266"/>
                    <a:gd name="connsiteX7" fmla="*/ 259607 w 1004739"/>
                    <a:gd name="connsiteY7" fmla="*/ 0 h 4016266"/>
                    <a:gd name="connsiteX0" fmla="*/ 259607 w 1040242"/>
                    <a:gd name="connsiteY0" fmla="*/ 0 h 3941839"/>
                    <a:gd name="connsiteX1" fmla="*/ 532481 w 1040242"/>
                    <a:gd name="connsiteY1" fmla="*/ 0 h 3941839"/>
                    <a:gd name="connsiteX2" fmla="*/ 792088 w 1040242"/>
                    <a:gd name="connsiteY2" fmla="*/ 259607 h 3941839"/>
                    <a:gd name="connsiteX3" fmla="*/ 1004739 w 1040242"/>
                    <a:gd name="connsiteY3" fmla="*/ 3941839 h 3941839"/>
                    <a:gd name="connsiteX4" fmla="*/ 10633 w 1040242"/>
                    <a:gd name="connsiteY4" fmla="*/ 3101867 h 3941839"/>
                    <a:gd name="connsiteX5" fmla="*/ 0 w 1040242"/>
                    <a:gd name="connsiteY5" fmla="*/ 259607 h 3941839"/>
                    <a:gd name="connsiteX6" fmla="*/ 259607 w 1040242"/>
                    <a:gd name="connsiteY6" fmla="*/ 0 h 3941839"/>
                    <a:gd name="connsiteX0" fmla="*/ 259607 w 1384020"/>
                    <a:gd name="connsiteY0" fmla="*/ 0 h 3984369"/>
                    <a:gd name="connsiteX1" fmla="*/ 532481 w 1384020"/>
                    <a:gd name="connsiteY1" fmla="*/ 0 h 3984369"/>
                    <a:gd name="connsiteX2" fmla="*/ 792088 w 1384020"/>
                    <a:gd name="connsiteY2" fmla="*/ 259607 h 3984369"/>
                    <a:gd name="connsiteX3" fmla="*/ 1366248 w 1384020"/>
                    <a:gd name="connsiteY3" fmla="*/ 3984369 h 3984369"/>
                    <a:gd name="connsiteX4" fmla="*/ 10633 w 1384020"/>
                    <a:gd name="connsiteY4" fmla="*/ 3101867 h 3984369"/>
                    <a:gd name="connsiteX5" fmla="*/ 0 w 1384020"/>
                    <a:gd name="connsiteY5" fmla="*/ 259607 h 3984369"/>
                    <a:gd name="connsiteX6" fmla="*/ 259607 w 1384020"/>
                    <a:gd name="connsiteY6" fmla="*/ 0 h 3984369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48583"/>
                    <a:gd name="connsiteY0" fmla="*/ 0 h 3963104"/>
                    <a:gd name="connsiteX1" fmla="*/ 532481 w 1148583"/>
                    <a:gd name="connsiteY1" fmla="*/ 0 h 3963104"/>
                    <a:gd name="connsiteX2" fmla="*/ 792088 w 1148583"/>
                    <a:gd name="connsiteY2" fmla="*/ 259607 h 3963104"/>
                    <a:gd name="connsiteX3" fmla="*/ 1121701 w 1148583"/>
                    <a:gd name="connsiteY3" fmla="*/ 3963104 h 3963104"/>
                    <a:gd name="connsiteX4" fmla="*/ 10633 w 1148583"/>
                    <a:gd name="connsiteY4" fmla="*/ 3101867 h 3963104"/>
                    <a:gd name="connsiteX5" fmla="*/ 0 w 1148583"/>
                    <a:gd name="connsiteY5" fmla="*/ 259607 h 3963104"/>
                    <a:gd name="connsiteX6" fmla="*/ 259607 w 1148583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210113"/>
                    <a:gd name="connsiteY0" fmla="*/ 0 h 3963640"/>
                    <a:gd name="connsiteX1" fmla="*/ 564605 w 1210113"/>
                    <a:gd name="connsiteY1" fmla="*/ 0 h 3963640"/>
                    <a:gd name="connsiteX2" fmla="*/ 824212 w 1210113"/>
                    <a:gd name="connsiteY2" fmla="*/ 259607 h 3963640"/>
                    <a:gd name="connsiteX3" fmla="*/ 1153825 w 1210113"/>
                    <a:gd name="connsiteY3" fmla="*/ 3963104 h 3963640"/>
                    <a:gd name="connsiteX4" fmla="*/ 228 w 1210113"/>
                    <a:gd name="connsiteY4" fmla="*/ 2867951 h 3963640"/>
                    <a:gd name="connsiteX5" fmla="*/ 32124 w 1210113"/>
                    <a:gd name="connsiteY5" fmla="*/ 259607 h 3963640"/>
                    <a:gd name="connsiteX6" fmla="*/ 291731 w 1210113"/>
                    <a:gd name="connsiteY6" fmla="*/ 0 h 3963640"/>
                    <a:gd name="connsiteX0" fmla="*/ 291731 w 1202597"/>
                    <a:gd name="connsiteY0" fmla="*/ 0 h 3963104"/>
                    <a:gd name="connsiteX1" fmla="*/ 564605 w 1202597"/>
                    <a:gd name="connsiteY1" fmla="*/ 0 h 3963104"/>
                    <a:gd name="connsiteX2" fmla="*/ 824212 w 1202597"/>
                    <a:gd name="connsiteY2" fmla="*/ 259607 h 3963104"/>
                    <a:gd name="connsiteX3" fmla="*/ 865240 w 1202597"/>
                    <a:gd name="connsiteY3" fmla="*/ 2853423 h 3963104"/>
                    <a:gd name="connsiteX4" fmla="*/ 1153825 w 1202597"/>
                    <a:gd name="connsiteY4" fmla="*/ 3963104 h 3963104"/>
                    <a:gd name="connsiteX5" fmla="*/ 228 w 1202597"/>
                    <a:gd name="connsiteY5" fmla="*/ 2867951 h 3963104"/>
                    <a:gd name="connsiteX6" fmla="*/ 32124 w 1202597"/>
                    <a:gd name="connsiteY6" fmla="*/ 259607 h 3963104"/>
                    <a:gd name="connsiteX7" fmla="*/ 291731 w 1202597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100"/>
                    <a:gd name="connsiteY0" fmla="*/ 0 h 3963104"/>
                    <a:gd name="connsiteX1" fmla="*/ 564605 w 1195100"/>
                    <a:gd name="connsiteY1" fmla="*/ 0 h 3963104"/>
                    <a:gd name="connsiteX2" fmla="*/ 824212 w 1195100"/>
                    <a:gd name="connsiteY2" fmla="*/ 259607 h 3963104"/>
                    <a:gd name="connsiteX3" fmla="*/ 833342 w 1195100"/>
                    <a:gd name="connsiteY3" fmla="*/ 2864055 h 3963104"/>
                    <a:gd name="connsiteX4" fmla="*/ 1153825 w 1195100"/>
                    <a:gd name="connsiteY4" fmla="*/ 3963104 h 3963104"/>
                    <a:gd name="connsiteX5" fmla="*/ 228 w 1195100"/>
                    <a:gd name="connsiteY5" fmla="*/ 2867951 h 3963104"/>
                    <a:gd name="connsiteX6" fmla="*/ 32124 w 1195100"/>
                    <a:gd name="connsiteY6" fmla="*/ 259607 h 3963104"/>
                    <a:gd name="connsiteX7" fmla="*/ 291731 w 1195100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777"/>
                    <a:gd name="connsiteY0" fmla="*/ 0 h 3963104"/>
                    <a:gd name="connsiteX1" fmla="*/ 564605 w 1195777"/>
                    <a:gd name="connsiteY1" fmla="*/ 0 h 3963104"/>
                    <a:gd name="connsiteX2" fmla="*/ 824212 w 1195777"/>
                    <a:gd name="connsiteY2" fmla="*/ 259607 h 3963104"/>
                    <a:gd name="connsiteX3" fmla="*/ 843975 w 1195777"/>
                    <a:gd name="connsiteY3" fmla="*/ 2832157 h 3963104"/>
                    <a:gd name="connsiteX4" fmla="*/ 1153825 w 1195777"/>
                    <a:gd name="connsiteY4" fmla="*/ 3963104 h 3963104"/>
                    <a:gd name="connsiteX5" fmla="*/ 228 w 1195777"/>
                    <a:gd name="connsiteY5" fmla="*/ 2867951 h 3963104"/>
                    <a:gd name="connsiteX6" fmla="*/ 32124 w 1195777"/>
                    <a:gd name="connsiteY6" fmla="*/ 259607 h 3963104"/>
                    <a:gd name="connsiteX7" fmla="*/ 291731 w 1195777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3379" h="3963104">
                      <a:moveTo>
                        <a:pt x="291731" y="0"/>
                      </a:moveTo>
                      <a:lnTo>
                        <a:pt x="564605" y="0"/>
                      </a:lnTo>
                      <a:cubicBezTo>
                        <a:pt x="707982" y="0"/>
                        <a:pt x="824212" y="116230"/>
                        <a:pt x="824212" y="259607"/>
                      </a:cubicBezTo>
                      <a:cubicBezTo>
                        <a:pt x="812311" y="1450613"/>
                        <a:pt x="789639" y="1742312"/>
                        <a:pt x="804710" y="2820937"/>
                      </a:cubicBezTo>
                      <a:cubicBezTo>
                        <a:pt x="785221" y="3416922"/>
                        <a:pt x="1344067" y="3958911"/>
                        <a:pt x="1153825" y="3963104"/>
                      </a:cubicBezTo>
                      <a:cubicBezTo>
                        <a:pt x="691323" y="3853235"/>
                        <a:pt x="5536" y="3498816"/>
                        <a:pt x="228" y="2867951"/>
                      </a:cubicBezTo>
                      <a:cubicBezTo>
                        <a:pt x="-3316" y="1920531"/>
                        <a:pt x="35668" y="1207027"/>
                        <a:pt x="32124" y="259607"/>
                      </a:cubicBezTo>
                      <a:cubicBezTo>
                        <a:pt x="32124" y="116230"/>
                        <a:pt x="148354" y="0"/>
                        <a:pt x="2917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ound Same Side Corner Rectangle 6">
                  <a:extLst>
                    <a:ext uri="{FF2B5EF4-FFF2-40B4-BE49-F238E27FC236}">
                      <a16:creationId xmlns:a16="http://schemas.microsoft.com/office/drawing/2014/main" id="{6896F172-9BFE-4854-A696-E6DDAAAA7213}"/>
                    </a:ext>
                  </a:extLst>
                </p:cNvPr>
                <p:cNvSpPr/>
                <p:nvPr/>
              </p:nvSpPr>
              <p:spPr>
                <a:xfrm rot="10800000">
                  <a:off x="3313887" y="2197644"/>
                  <a:ext cx="970080" cy="3202984"/>
                </a:xfrm>
                <a:custGeom>
                  <a:avLst/>
                  <a:gdLst>
                    <a:gd name="connsiteX0" fmla="*/ 387196 w 792088"/>
                    <a:gd name="connsiteY0" fmla="*/ 0 h 2736304"/>
                    <a:gd name="connsiteX1" fmla="*/ 404892 w 792088"/>
                    <a:gd name="connsiteY1" fmla="*/ 0 h 2736304"/>
                    <a:gd name="connsiteX2" fmla="*/ 792088 w 792088"/>
                    <a:gd name="connsiteY2" fmla="*/ 387196 h 2736304"/>
                    <a:gd name="connsiteX3" fmla="*/ 792088 w 792088"/>
                    <a:gd name="connsiteY3" fmla="*/ 2736304 h 2736304"/>
                    <a:gd name="connsiteX4" fmla="*/ 792088 w 792088"/>
                    <a:gd name="connsiteY4" fmla="*/ 2736304 h 2736304"/>
                    <a:gd name="connsiteX5" fmla="*/ 0 w 792088"/>
                    <a:gd name="connsiteY5" fmla="*/ 2736304 h 2736304"/>
                    <a:gd name="connsiteX6" fmla="*/ 0 w 792088"/>
                    <a:gd name="connsiteY6" fmla="*/ 2736304 h 2736304"/>
                    <a:gd name="connsiteX7" fmla="*/ 0 w 792088"/>
                    <a:gd name="connsiteY7" fmla="*/ 387196 h 2736304"/>
                    <a:gd name="connsiteX8" fmla="*/ 387196 w 792088"/>
                    <a:gd name="connsiteY8" fmla="*/ 0 h 273630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898729"/>
                    <a:gd name="connsiteY0" fmla="*/ 0 h 3236034"/>
                    <a:gd name="connsiteX1" fmla="*/ 755766 w 898729"/>
                    <a:gd name="connsiteY1" fmla="*/ 202018 h 3236034"/>
                    <a:gd name="connsiteX2" fmla="*/ 792088 w 898729"/>
                    <a:gd name="connsiteY2" fmla="*/ 886926 h 3236034"/>
                    <a:gd name="connsiteX3" fmla="*/ 792088 w 898729"/>
                    <a:gd name="connsiteY3" fmla="*/ 3236034 h 3236034"/>
                    <a:gd name="connsiteX4" fmla="*/ 792088 w 898729"/>
                    <a:gd name="connsiteY4" fmla="*/ 3236034 h 3236034"/>
                    <a:gd name="connsiteX5" fmla="*/ 0 w 898729"/>
                    <a:gd name="connsiteY5" fmla="*/ 3236034 h 3236034"/>
                    <a:gd name="connsiteX6" fmla="*/ 0 w 898729"/>
                    <a:gd name="connsiteY6" fmla="*/ 3236034 h 3236034"/>
                    <a:gd name="connsiteX7" fmla="*/ 0 w 898729"/>
                    <a:gd name="connsiteY7" fmla="*/ 886926 h 3236034"/>
                    <a:gd name="connsiteX8" fmla="*/ 397829 w 898729"/>
                    <a:gd name="connsiteY8" fmla="*/ 0 h 3236034"/>
                    <a:gd name="connsiteX0" fmla="*/ 397829 w 901981"/>
                    <a:gd name="connsiteY0" fmla="*/ 0 h 3236034"/>
                    <a:gd name="connsiteX1" fmla="*/ 755766 w 901981"/>
                    <a:gd name="connsiteY1" fmla="*/ 202018 h 3236034"/>
                    <a:gd name="connsiteX2" fmla="*/ 802721 w 901981"/>
                    <a:gd name="connsiteY2" fmla="*/ 1099577 h 3236034"/>
                    <a:gd name="connsiteX3" fmla="*/ 792088 w 901981"/>
                    <a:gd name="connsiteY3" fmla="*/ 3236034 h 3236034"/>
                    <a:gd name="connsiteX4" fmla="*/ 792088 w 901981"/>
                    <a:gd name="connsiteY4" fmla="*/ 3236034 h 3236034"/>
                    <a:gd name="connsiteX5" fmla="*/ 0 w 901981"/>
                    <a:gd name="connsiteY5" fmla="*/ 3236034 h 3236034"/>
                    <a:gd name="connsiteX6" fmla="*/ 0 w 901981"/>
                    <a:gd name="connsiteY6" fmla="*/ 3236034 h 3236034"/>
                    <a:gd name="connsiteX7" fmla="*/ 0 w 901981"/>
                    <a:gd name="connsiteY7" fmla="*/ 886926 h 3236034"/>
                    <a:gd name="connsiteX8" fmla="*/ 397829 w 901981"/>
                    <a:gd name="connsiteY8" fmla="*/ 0 h 3236034"/>
                    <a:gd name="connsiteX0" fmla="*/ 397829 w 951558"/>
                    <a:gd name="connsiteY0" fmla="*/ 0 h 3236034"/>
                    <a:gd name="connsiteX1" fmla="*/ 755766 w 951558"/>
                    <a:gd name="connsiteY1" fmla="*/ 202018 h 3236034"/>
                    <a:gd name="connsiteX2" fmla="*/ 802721 w 951558"/>
                    <a:gd name="connsiteY2" fmla="*/ 1099577 h 3236034"/>
                    <a:gd name="connsiteX3" fmla="*/ 792088 w 951558"/>
                    <a:gd name="connsiteY3" fmla="*/ 3236034 h 3236034"/>
                    <a:gd name="connsiteX4" fmla="*/ 792088 w 951558"/>
                    <a:gd name="connsiteY4" fmla="*/ 3236034 h 3236034"/>
                    <a:gd name="connsiteX5" fmla="*/ 0 w 951558"/>
                    <a:gd name="connsiteY5" fmla="*/ 3236034 h 3236034"/>
                    <a:gd name="connsiteX6" fmla="*/ 0 w 951558"/>
                    <a:gd name="connsiteY6" fmla="*/ 3236034 h 3236034"/>
                    <a:gd name="connsiteX7" fmla="*/ 0 w 951558"/>
                    <a:gd name="connsiteY7" fmla="*/ 886926 h 3236034"/>
                    <a:gd name="connsiteX8" fmla="*/ 397829 w 951558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802721"/>
                    <a:gd name="connsiteY0" fmla="*/ 0 h 3236034"/>
                    <a:gd name="connsiteX1" fmla="*/ 802721 w 802721"/>
                    <a:gd name="connsiteY1" fmla="*/ 1099577 h 3236034"/>
                    <a:gd name="connsiteX2" fmla="*/ 792088 w 802721"/>
                    <a:gd name="connsiteY2" fmla="*/ 3236034 h 3236034"/>
                    <a:gd name="connsiteX3" fmla="*/ 792088 w 802721"/>
                    <a:gd name="connsiteY3" fmla="*/ 3236034 h 3236034"/>
                    <a:gd name="connsiteX4" fmla="*/ 0 w 802721"/>
                    <a:gd name="connsiteY4" fmla="*/ 3236034 h 3236034"/>
                    <a:gd name="connsiteX5" fmla="*/ 0 w 802721"/>
                    <a:gd name="connsiteY5" fmla="*/ 3236034 h 3236034"/>
                    <a:gd name="connsiteX6" fmla="*/ 0 w 802721"/>
                    <a:gd name="connsiteY6" fmla="*/ 886926 h 3236034"/>
                    <a:gd name="connsiteX7" fmla="*/ 397829 w 802721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117407"/>
                    <a:gd name="connsiteY0" fmla="*/ 0 h 3236034"/>
                    <a:gd name="connsiteX1" fmla="*/ 802721 w 1117407"/>
                    <a:gd name="connsiteY1" fmla="*/ 1099577 h 3236034"/>
                    <a:gd name="connsiteX2" fmla="*/ 792088 w 1117407"/>
                    <a:gd name="connsiteY2" fmla="*/ 3236034 h 3236034"/>
                    <a:gd name="connsiteX3" fmla="*/ 792088 w 1117407"/>
                    <a:gd name="connsiteY3" fmla="*/ 3236034 h 3236034"/>
                    <a:gd name="connsiteX4" fmla="*/ 0 w 1117407"/>
                    <a:gd name="connsiteY4" fmla="*/ 3236034 h 3236034"/>
                    <a:gd name="connsiteX5" fmla="*/ 0 w 1117407"/>
                    <a:gd name="connsiteY5" fmla="*/ 3236034 h 3236034"/>
                    <a:gd name="connsiteX6" fmla="*/ 0 w 1117407"/>
                    <a:gd name="connsiteY6" fmla="*/ 886926 h 3236034"/>
                    <a:gd name="connsiteX7" fmla="*/ 397829 w 1117407"/>
                    <a:gd name="connsiteY7" fmla="*/ 0 h 3236034"/>
                    <a:gd name="connsiteX0" fmla="*/ 397829 w 1125562"/>
                    <a:gd name="connsiteY0" fmla="*/ 0 h 3236034"/>
                    <a:gd name="connsiteX1" fmla="*/ 813354 w 1125562"/>
                    <a:gd name="connsiteY1" fmla="*/ 1344126 h 3236034"/>
                    <a:gd name="connsiteX2" fmla="*/ 792088 w 1125562"/>
                    <a:gd name="connsiteY2" fmla="*/ 3236034 h 3236034"/>
                    <a:gd name="connsiteX3" fmla="*/ 792088 w 1125562"/>
                    <a:gd name="connsiteY3" fmla="*/ 3236034 h 3236034"/>
                    <a:gd name="connsiteX4" fmla="*/ 0 w 1125562"/>
                    <a:gd name="connsiteY4" fmla="*/ 3236034 h 3236034"/>
                    <a:gd name="connsiteX5" fmla="*/ 0 w 1125562"/>
                    <a:gd name="connsiteY5" fmla="*/ 3236034 h 3236034"/>
                    <a:gd name="connsiteX6" fmla="*/ 0 w 1125562"/>
                    <a:gd name="connsiteY6" fmla="*/ 886926 h 3236034"/>
                    <a:gd name="connsiteX7" fmla="*/ 397829 w 1125562"/>
                    <a:gd name="connsiteY7" fmla="*/ 0 h 3236034"/>
                    <a:gd name="connsiteX0" fmla="*/ 397829 w 1109289"/>
                    <a:gd name="connsiteY0" fmla="*/ 0 h 3236034"/>
                    <a:gd name="connsiteX1" fmla="*/ 792089 w 1109289"/>
                    <a:gd name="connsiteY1" fmla="*/ 1312228 h 3236034"/>
                    <a:gd name="connsiteX2" fmla="*/ 792088 w 1109289"/>
                    <a:gd name="connsiteY2" fmla="*/ 3236034 h 3236034"/>
                    <a:gd name="connsiteX3" fmla="*/ 792088 w 1109289"/>
                    <a:gd name="connsiteY3" fmla="*/ 3236034 h 3236034"/>
                    <a:gd name="connsiteX4" fmla="*/ 0 w 1109289"/>
                    <a:gd name="connsiteY4" fmla="*/ 3236034 h 3236034"/>
                    <a:gd name="connsiteX5" fmla="*/ 0 w 1109289"/>
                    <a:gd name="connsiteY5" fmla="*/ 3236034 h 3236034"/>
                    <a:gd name="connsiteX6" fmla="*/ 0 w 1109289"/>
                    <a:gd name="connsiteY6" fmla="*/ 886926 h 3236034"/>
                    <a:gd name="connsiteX7" fmla="*/ 397829 w 1109289"/>
                    <a:gd name="connsiteY7" fmla="*/ 0 h 3236034"/>
                    <a:gd name="connsiteX0" fmla="*/ 397829 w 1076274"/>
                    <a:gd name="connsiteY0" fmla="*/ 0 h 3236034"/>
                    <a:gd name="connsiteX1" fmla="*/ 792089 w 1076274"/>
                    <a:gd name="connsiteY1" fmla="*/ 1312228 h 3236034"/>
                    <a:gd name="connsiteX2" fmla="*/ 792088 w 1076274"/>
                    <a:gd name="connsiteY2" fmla="*/ 3236034 h 3236034"/>
                    <a:gd name="connsiteX3" fmla="*/ 792088 w 1076274"/>
                    <a:gd name="connsiteY3" fmla="*/ 3236034 h 3236034"/>
                    <a:gd name="connsiteX4" fmla="*/ 0 w 1076274"/>
                    <a:gd name="connsiteY4" fmla="*/ 3236034 h 3236034"/>
                    <a:gd name="connsiteX5" fmla="*/ 0 w 1076274"/>
                    <a:gd name="connsiteY5" fmla="*/ 3236034 h 3236034"/>
                    <a:gd name="connsiteX6" fmla="*/ 0 w 1076274"/>
                    <a:gd name="connsiteY6" fmla="*/ 886926 h 3236034"/>
                    <a:gd name="connsiteX7" fmla="*/ 397829 w 1076274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84929"/>
                    <a:gd name="connsiteY0" fmla="*/ 0 h 3236034"/>
                    <a:gd name="connsiteX1" fmla="*/ 930312 w 1184929"/>
                    <a:gd name="connsiteY1" fmla="*/ 1142108 h 3236034"/>
                    <a:gd name="connsiteX2" fmla="*/ 792088 w 1184929"/>
                    <a:gd name="connsiteY2" fmla="*/ 3236034 h 3236034"/>
                    <a:gd name="connsiteX3" fmla="*/ 792088 w 1184929"/>
                    <a:gd name="connsiteY3" fmla="*/ 3236034 h 3236034"/>
                    <a:gd name="connsiteX4" fmla="*/ 0 w 1184929"/>
                    <a:gd name="connsiteY4" fmla="*/ 3236034 h 3236034"/>
                    <a:gd name="connsiteX5" fmla="*/ 0 w 1184929"/>
                    <a:gd name="connsiteY5" fmla="*/ 3236034 h 3236034"/>
                    <a:gd name="connsiteX6" fmla="*/ 0 w 1184929"/>
                    <a:gd name="connsiteY6" fmla="*/ 886926 h 3236034"/>
                    <a:gd name="connsiteX7" fmla="*/ 397829 w 1184929"/>
                    <a:gd name="connsiteY7" fmla="*/ 0 h 3236034"/>
                    <a:gd name="connsiteX0" fmla="*/ 397829 w 1111112"/>
                    <a:gd name="connsiteY0" fmla="*/ 0 h 3236034"/>
                    <a:gd name="connsiteX1" fmla="*/ 930312 w 1111112"/>
                    <a:gd name="connsiteY1" fmla="*/ 1142108 h 3236034"/>
                    <a:gd name="connsiteX2" fmla="*/ 792088 w 1111112"/>
                    <a:gd name="connsiteY2" fmla="*/ 3236034 h 3236034"/>
                    <a:gd name="connsiteX3" fmla="*/ 792088 w 1111112"/>
                    <a:gd name="connsiteY3" fmla="*/ 3236034 h 3236034"/>
                    <a:gd name="connsiteX4" fmla="*/ 0 w 1111112"/>
                    <a:gd name="connsiteY4" fmla="*/ 3236034 h 3236034"/>
                    <a:gd name="connsiteX5" fmla="*/ 0 w 1111112"/>
                    <a:gd name="connsiteY5" fmla="*/ 3236034 h 3236034"/>
                    <a:gd name="connsiteX6" fmla="*/ 0 w 1111112"/>
                    <a:gd name="connsiteY6" fmla="*/ 886926 h 3236034"/>
                    <a:gd name="connsiteX7" fmla="*/ 397829 w 1111112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1550"/>
                    <a:gd name="connsiteY0" fmla="*/ 0 h 3236034"/>
                    <a:gd name="connsiteX1" fmla="*/ 930312 w 1151550"/>
                    <a:gd name="connsiteY1" fmla="*/ 1142108 h 3236034"/>
                    <a:gd name="connsiteX2" fmla="*/ 792088 w 1151550"/>
                    <a:gd name="connsiteY2" fmla="*/ 3236034 h 3236034"/>
                    <a:gd name="connsiteX3" fmla="*/ 792088 w 1151550"/>
                    <a:gd name="connsiteY3" fmla="*/ 3236034 h 3236034"/>
                    <a:gd name="connsiteX4" fmla="*/ 0 w 1151550"/>
                    <a:gd name="connsiteY4" fmla="*/ 3236034 h 3236034"/>
                    <a:gd name="connsiteX5" fmla="*/ 0 w 1151550"/>
                    <a:gd name="connsiteY5" fmla="*/ 3236034 h 3236034"/>
                    <a:gd name="connsiteX6" fmla="*/ 0 w 1151550"/>
                    <a:gd name="connsiteY6" fmla="*/ 886926 h 3236034"/>
                    <a:gd name="connsiteX7" fmla="*/ 397829 w 1151550"/>
                    <a:gd name="connsiteY7" fmla="*/ 0 h 3236034"/>
                    <a:gd name="connsiteX0" fmla="*/ 397829 w 1081399"/>
                    <a:gd name="connsiteY0" fmla="*/ 0 h 3236034"/>
                    <a:gd name="connsiteX1" fmla="*/ 834842 w 1081399"/>
                    <a:gd name="connsiteY1" fmla="*/ 1099578 h 3236034"/>
                    <a:gd name="connsiteX2" fmla="*/ 792088 w 1081399"/>
                    <a:gd name="connsiteY2" fmla="*/ 3236034 h 3236034"/>
                    <a:gd name="connsiteX3" fmla="*/ 792088 w 1081399"/>
                    <a:gd name="connsiteY3" fmla="*/ 3236034 h 3236034"/>
                    <a:gd name="connsiteX4" fmla="*/ 0 w 1081399"/>
                    <a:gd name="connsiteY4" fmla="*/ 3236034 h 3236034"/>
                    <a:gd name="connsiteX5" fmla="*/ 0 w 1081399"/>
                    <a:gd name="connsiteY5" fmla="*/ 3236034 h 3236034"/>
                    <a:gd name="connsiteX6" fmla="*/ 0 w 1081399"/>
                    <a:gd name="connsiteY6" fmla="*/ 886926 h 3236034"/>
                    <a:gd name="connsiteX7" fmla="*/ 397829 w 1081399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43356"/>
                    <a:gd name="connsiteY0" fmla="*/ 0 h 3236034"/>
                    <a:gd name="connsiteX1" fmla="*/ 780289 w 1043356"/>
                    <a:gd name="connsiteY1" fmla="*/ 1216537 h 3236034"/>
                    <a:gd name="connsiteX2" fmla="*/ 792088 w 1043356"/>
                    <a:gd name="connsiteY2" fmla="*/ 3236034 h 3236034"/>
                    <a:gd name="connsiteX3" fmla="*/ 792088 w 1043356"/>
                    <a:gd name="connsiteY3" fmla="*/ 3236034 h 3236034"/>
                    <a:gd name="connsiteX4" fmla="*/ 0 w 1043356"/>
                    <a:gd name="connsiteY4" fmla="*/ 3236034 h 3236034"/>
                    <a:gd name="connsiteX5" fmla="*/ 0 w 1043356"/>
                    <a:gd name="connsiteY5" fmla="*/ 3236034 h 3236034"/>
                    <a:gd name="connsiteX6" fmla="*/ 0 w 1043356"/>
                    <a:gd name="connsiteY6" fmla="*/ 886926 h 3236034"/>
                    <a:gd name="connsiteX7" fmla="*/ 397829 w 1043356"/>
                    <a:gd name="connsiteY7" fmla="*/ 0 h 3236034"/>
                    <a:gd name="connsiteX0" fmla="*/ 397829 w 971742"/>
                    <a:gd name="connsiteY0" fmla="*/ 0 h 3236034"/>
                    <a:gd name="connsiteX1" fmla="*/ 780289 w 971742"/>
                    <a:gd name="connsiteY1" fmla="*/ 1216537 h 3236034"/>
                    <a:gd name="connsiteX2" fmla="*/ 792088 w 971742"/>
                    <a:gd name="connsiteY2" fmla="*/ 3236034 h 3236034"/>
                    <a:gd name="connsiteX3" fmla="*/ 792088 w 971742"/>
                    <a:gd name="connsiteY3" fmla="*/ 3236034 h 3236034"/>
                    <a:gd name="connsiteX4" fmla="*/ 0 w 971742"/>
                    <a:gd name="connsiteY4" fmla="*/ 3236034 h 3236034"/>
                    <a:gd name="connsiteX5" fmla="*/ 0 w 971742"/>
                    <a:gd name="connsiteY5" fmla="*/ 3236034 h 3236034"/>
                    <a:gd name="connsiteX6" fmla="*/ 0 w 971742"/>
                    <a:gd name="connsiteY6" fmla="*/ 886926 h 3236034"/>
                    <a:gd name="connsiteX7" fmla="*/ 397829 w 971742"/>
                    <a:gd name="connsiteY7" fmla="*/ 0 h 3236034"/>
                    <a:gd name="connsiteX0" fmla="*/ 397829 w 1007471"/>
                    <a:gd name="connsiteY0" fmla="*/ 0 h 3236034"/>
                    <a:gd name="connsiteX1" fmla="*/ 780289 w 1007471"/>
                    <a:gd name="connsiteY1" fmla="*/ 1216537 h 3236034"/>
                    <a:gd name="connsiteX2" fmla="*/ 792088 w 1007471"/>
                    <a:gd name="connsiteY2" fmla="*/ 3236034 h 3236034"/>
                    <a:gd name="connsiteX3" fmla="*/ 792088 w 1007471"/>
                    <a:gd name="connsiteY3" fmla="*/ 3236034 h 3236034"/>
                    <a:gd name="connsiteX4" fmla="*/ 0 w 1007471"/>
                    <a:gd name="connsiteY4" fmla="*/ 3236034 h 3236034"/>
                    <a:gd name="connsiteX5" fmla="*/ 0 w 1007471"/>
                    <a:gd name="connsiteY5" fmla="*/ 3236034 h 3236034"/>
                    <a:gd name="connsiteX6" fmla="*/ 0 w 1007471"/>
                    <a:gd name="connsiteY6" fmla="*/ 886926 h 3236034"/>
                    <a:gd name="connsiteX7" fmla="*/ 397829 w 1007471"/>
                    <a:gd name="connsiteY7" fmla="*/ 0 h 3236034"/>
                    <a:gd name="connsiteX0" fmla="*/ 397829 w 983631"/>
                    <a:gd name="connsiteY0" fmla="*/ 0 h 3236034"/>
                    <a:gd name="connsiteX1" fmla="*/ 780289 w 983631"/>
                    <a:gd name="connsiteY1" fmla="*/ 1216537 h 3236034"/>
                    <a:gd name="connsiteX2" fmla="*/ 792088 w 983631"/>
                    <a:gd name="connsiteY2" fmla="*/ 3236034 h 3236034"/>
                    <a:gd name="connsiteX3" fmla="*/ 792088 w 983631"/>
                    <a:gd name="connsiteY3" fmla="*/ 3236034 h 3236034"/>
                    <a:gd name="connsiteX4" fmla="*/ 0 w 983631"/>
                    <a:gd name="connsiteY4" fmla="*/ 3236034 h 3236034"/>
                    <a:gd name="connsiteX5" fmla="*/ 0 w 983631"/>
                    <a:gd name="connsiteY5" fmla="*/ 3236034 h 3236034"/>
                    <a:gd name="connsiteX6" fmla="*/ 0 w 983631"/>
                    <a:gd name="connsiteY6" fmla="*/ 886926 h 3236034"/>
                    <a:gd name="connsiteX7" fmla="*/ 397829 w 983631"/>
                    <a:gd name="connsiteY7" fmla="*/ 0 h 3236034"/>
                    <a:gd name="connsiteX0" fmla="*/ 397829 w 983630"/>
                    <a:gd name="connsiteY0" fmla="*/ 9390 h 3245424"/>
                    <a:gd name="connsiteX1" fmla="*/ 780289 w 983630"/>
                    <a:gd name="connsiteY1" fmla="*/ 1225927 h 3245424"/>
                    <a:gd name="connsiteX2" fmla="*/ 792088 w 983630"/>
                    <a:gd name="connsiteY2" fmla="*/ 3245424 h 3245424"/>
                    <a:gd name="connsiteX3" fmla="*/ 792088 w 983630"/>
                    <a:gd name="connsiteY3" fmla="*/ 3245424 h 3245424"/>
                    <a:gd name="connsiteX4" fmla="*/ 0 w 983630"/>
                    <a:gd name="connsiteY4" fmla="*/ 3245424 h 3245424"/>
                    <a:gd name="connsiteX5" fmla="*/ 0 w 983630"/>
                    <a:gd name="connsiteY5" fmla="*/ 3245424 h 3245424"/>
                    <a:gd name="connsiteX6" fmla="*/ 0 w 983630"/>
                    <a:gd name="connsiteY6" fmla="*/ 896316 h 3245424"/>
                    <a:gd name="connsiteX7" fmla="*/ 397829 w 983630"/>
                    <a:gd name="connsiteY7" fmla="*/ 9390 h 3245424"/>
                    <a:gd name="connsiteX0" fmla="*/ 397829 w 974605"/>
                    <a:gd name="connsiteY0" fmla="*/ 6357 h 3242391"/>
                    <a:gd name="connsiteX1" fmla="*/ 766650 w 974605"/>
                    <a:gd name="connsiteY1" fmla="*/ 1552503 h 3242391"/>
                    <a:gd name="connsiteX2" fmla="*/ 792088 w 974605"/>
                    <a:gd name="connsiteY2" fmla="*/ 3242391 h 3242391"/>
                    <a:gd name="connsiteX3" fmla="*/ 792088 w 974605"/>
                    <a:gd name="connsiteY3" fmla="*/ 3242391 h 3242391"/>
                    <a:gd name="connsiteX4" fmla="*/ 0 w 974605"/>
                    <a:gd name="connsiteY4" fmla="*/ 3242391 h 3242391"/>
                    <a:gd name="connsiteX5" fmla="*/ 0 w 974605"/>
                    <a:gd name="connsiteY5" fmla="*/ 3242391 h 3242391"/>
                    <a:gd name="connsiteX6" fmla="*/ 0 w 974605"/>
                    <a:gd name="connsiteY6" fmla="*/ 893283 h 3242391"/>
                    <a:gd name="connsiteX7" fmla="*/ 397829 w 974605"/>
                    <a:gd name="connsiteY7" fmla="*/ 6357 h 3242391"/>
                    <a:gd name="connsiteX0" fmla="*/ 397829 w 964009"/>
                    <a:gd name="connsiteY0" fmla="*/ 7874 h 3243908"/>
                    <a:gd name="connsiteX1" fmla="*/ 766650 w 964009"/>
                    <a:gd name="connsiteY1" fmla="*/ 1554020 h 3243908"/>
                    <a:gd name="connsiteX2" fmla="*/ 792088 w 964009"/>
                    <a:gd name="connsiteY2" fmla="*/ 3243908 h 3243908"/>
                    <a:gd name="connsiteX3" fmla="*/ 792088 w 964009"/>
                    <a:gd name="connsiteY3" fmla="*/ 3243908 h 3243908"/>
                    <a:gd name="connsiteX4" fmla="*/ 0 w 964009"/>
                    <a:gd name="connsiteY4" fmla="*/ 3243908 h 3243908"/>
                    <a:gd name="connsiteX5" fmla="*/ 0 w 964009"/>
                    <a:gd name="connsiteY5" fmla="*/ 3243908 h 3243908"/>
                    <a:gd name="connsiteX6" fmla="*/ 0 w 964009"/>
                    <a:gd name="connsiteY6" fmla="*/ 894800 h 3243908"/>
                    <a:gd name="connsiteX7" fmla="*/ 397829 w 964009"/>
                    <a:gd name="connsiteY7" fmla="*/ 7874 h 3243908"/>
                    <a:gd name="connsiteX0" fmla="*/ 397829 w 1103655"/>
                    <a:gd name="connsiteY0" fmla="*/ 5470 h 3241504"/>
                    <a:gd name="connsiteX1" fmla="*/ 1096679 w 1103655"/>
                    <a:gd name="connsiteY1" fmla="*/ 590921 h 3241504"/>
                    <a:gd name="connsiteX2" fmla="*/ 766650 w 1103655"/>
                    <a:gd name="connsiteY2" fmla="*/ 1551616 h 3241504"/>
                    <a:gd name="connsiteX3" fmla="*/ 792088 w 1103655"/>
                    <a:gd name="connsiteY3" fmla="*/ 3241504 h 3241504"/>
                    <a:gd name="connsiteX4" fmla="*/ 792088 w 1103655"/>
                    <a:gd name="connsiteY4" fmla="*/ 3241504 h 3241504"/>
                    <a:gd name="connsiteX5" fmla="*/ 0 w 1103655"/>
                    <a:gd name="connsiteY5" fmla="*/ 3241504 h 3241504"/>
                    <a:gd name="connsiteX6" fmla="*/ 0 w 1103655"/>
                    <a:gd name="connsiteY6" fmla="*/ 3241504 h 3241504"/>
                    <a:gd name="connsiteX7" fmla="*/ 0 w 1103655"/>
                    <a:gd name="connsiteY7" fmla="*/ 892396 h 3241504"/>
                    <a:gd name="connsiteX8" fmla="*/ 397829 w 1103655"/>
                    <a:gd name="connsiteY8" fmla="*/ 5470 h 3241504"/>
                    <a:gd name="connsiteX0" fmla="*/ 397829 w 1103454"/>
                    <a:gd name="connsiteY0" fmla="*/ 5470 h 3241504"/>
                    <a:gd name="connsiteX1" fmla="*/ 1096679 w 1103454"/>
                    <a:gd name="connsiteY1" fmla="*/ 590921 h 3241504"/>
                    <a:gd name="connsiteX2" fmla="*/ 754433 w 1103454"/>
                    <a:gd name="connsiteY2" fmla="*/ 1523041 h 3241504"/>
                    <a:gd name="connsiteX3" fmla="*/ 792088 w 1103454"/>
                    <a:gd name="connsiteY3" fmla="*/ 3241504 h 3241504"/>
                    <a:gd name="connsiteX4" fmla="*/ 792088 w 1103454"/>
                    <a:gd name="connsiteY4" fmla="*/ 3241504 h 3241504"/>
                    <a:gd name="connsiteX5" fmla="*/ 0 w 1103454"/>
                    <a:gd name="connsiteY5" fmla="*/ 3241504 h 3241504"/>
                    <a:gd name="connsiteX6" fmla="*/ 0 w 1103454"/>
                    <a:gd name="connsiteY6" fmla="*/ 3241504 h 3241504"/>
                    <a:gd name="connsiteX7" fmla="*/ 0 w 1103454"/>
                    <a:gd name="connsiteY7" fmla="*/ 892396 h 3241504"/>
                    <a:gd name="connsiteX8" fmla="*/ 397829 w 1103454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2304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0399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93682"/>
                    <a:gd name="connsiteY0" fmla="*/ 5721 h 3241755"/>
                    <a:gd name="connsiteX1" fmla="*/ 1188312 w 1193682"/>
                    <a:gd name="connsiteY1" fmla="*/ 572122 h 3241755"/>
                    <a:gd name="connsiteX2" fmla="*/ 754433 w 1193682"/>
                    <a:gd name="connsiteY2" fmla="*/ 1504242 h 3241755"/>
                    <a:gd name="connsiteX3" fmla="*/ 792088 w 1193682"/>
                    <a:gd name="connsiteY3" fmla="*/ 3241755 h 3241755"/>
                    <a:gd name="connsiteX4" fmla="*/ 792088 w 1193682"/>
                    <a:gd name="connsiteY4" fmla="*/ 3241755 h 3241755"/>
                    <a:gd name="connsiteX5" fmla="*/ 0 w 1193682"/>
                    <a:gd name="connsiteY5" fmla="*/ 3241755 h 3241755"/>
                    <a:gd name="connsiteX6" fmla="*/ 0 w 1193682"/>
                    <a:gd name="connsiteY6" fmla="*/ 3241755 h 3241755"/>
                    <a:gd name="connsiteX7" fmla="*/ 0 w 1193682"/>
                    <a:gd name="connsiteY7" fmla="*/ 892647 h 3241755"/>
                    <a:gd name="connsiteX8" fmla="*/ 397829 w 1193682"/>
                    <a:gd name="connsiteY8" fmla="*/ 5721 h 3241755"/>
                    <a:gd name="connsiteX0" fmla="*/ 397829 w 1188313"/>
                    <a:gd name="connsiteY0" fmla="*/ 5721 h 3241755"/>
                    <a:gd name="connsiteX1" fmla="*/ 1188312 w 1188313"/>
                    <a:gd name="connsiteY1" fmla="*/ 572122 h 3241755"/>
                    <a:gd name="connsiteX2" fmla="*/ 754433 w 1188313"/>
                    <a:gd name="connsiteY2" fmla="*/ 1504242 h 3241755"/>
                    <a:gd name="connsiteX3" fmla="*/ 792088 w 1188313"/>
                    <a:gd name="connsiteY3" fmla="*/ 3241755 h 3241755"/>
                    <a:gd name="connsiteX4" fmla="*/ 792088 w 1188313"/>
                    <a:gd name="connsiteY4" fmla="*/ 3241755 h 3241755"/>
                    <a:gd name="connsiteX5" fmla="*/ 0 w 1188313"/>
                    <a:gd name="connsiteY5" fmla="*/ 3241755 h 3241755"/>
                    <a:gd name="connsiteX6" fmla="*/ 0 w 1188313"/>
                    <a:gd name="connsiteY6" fmla="*/ 3241755 h 3241755"/>
                    <a:gd name="connsiteX7" fmla="*/ 0 w 1188313"/>
                    <a:gd name="connsiteY7" fmla="*/ 892647 h 3241755"/>
                    <a:gd name="connsiteX8" fmla="*/ 397829 w 1188313"/>
                    <a:gd name="connsiteY8" fmla="*/ 5721 h 3241755"/>
                    <a:gd name="connsiteX0" fmla="*/ 397829 w 1200430"/>
                    <a:gd name="connsiteY0" fmla="*/ 6518 h 3242552"/>
                    <a:gd name="connsiteX1" fmla="*/ 1188312 w 1200430"/>
                    <a:gd name="connsiteY1" fmla="*/ 572919 h 3242552"/>
                    <a:gd name="connsiteX2" fmla="*/ 754433 w 1200430"/>
                    <a:gd name="connsiteY2" fmla="*/ 1505039 h 3242552"/>
                    <a:gd name="connsiteX3" fmla="*/ 792088 w 1200430"/>
                    <a:gd name="connsiteY3" fmla="*/ 3242552 h 3242552"/>
                    <a:gd name="connsiteX4" fmla="*/ 792088 w 1200430"/>
                    <a:gd name="connsiteY4" fmla="*/ 3242552 h 3242552"/>
                    <a:gd name="connsiteX5" fmla="*/ 0 w 1200430"/>
                    <a:gd name="connsiteY5" fmla="*/ 3242552 h 3242552"/>
                    <a:gd name="connsiteX6" fmla="*/ 0 w 1200430"/>
                    <a:gd name="connsiteY6" fmla="*/ 3242552 h 3242552"/>
                    <a:gd name="connsiteX7" fmla="*/ 0 w 1200430"/>
                    <a:gd name="connsiteY7" fmla="*/ 893444 h 3242552"/>
                    <a:gd name="connsiteX8" fmla="*/ 397829 w 1200430"/>
                    <a:gd name="connsiteY8" fmla="*/ 6518 h 3242552"/>
                    <a:gd name="connsiteX0" fmla="*/ 367285 w 1200000"/>
                    <a:gd name="connsiteY0" fmla="*/ 7711 h 3186595"/>
                    <a:gd name="connsiteX1" fmla="*/ 1188312 w 1200000"/>
                    <a:gd name="connsiteY1" fmla="*/ 516962 h 3186595"/>
                    <a:gd name="connsiteX2" fmla="*/ 754433 w 1200000"/>
                    <a:gd name="connsiteY2" fmla="*/ 1449082 h 3186595"/>
                    <a:gd name="connsiteX3" fmla="*/ 792088 w 1200000"/>
                    <a:gd name="connsiteY3" fmla="*/ 3186595 h 3186595"/>
                    <a:gd name="connsiteX4" fmla="*/ 792088 w 1200000"/>
                    <a:gd name="connsiteY4" fmla="*/ 3186595 h 3186595"/>
                    <a:gd name="connsiteX5" fmla="*/ 0 w 1200000"/>
                    <a:gd name="connsiteY5" fmla="*/ 3186595 h 3186595"/>
                    <a:gd name="connsiteX6" fmla="*/ 0 w 1200000"/>
                    <a:gd name="connsiteY6" fmla="*/ 3186595 h 3186595"/>
                    <a:gd name="connsiteX7" fmla="*/ 0 w 1200000"/>
                    <a:gd name="connsiteY7" fmla="*/ 837487 h 3186595"/>
                    <a:gd name="connsiteX8" fmla="*/ 367285 w 1200000"/>
                    <a:gd name="connsiteY8" fmla="*/ 7711 h 3186595"/>
                    <a:gd name="connsiteX0" fmla="*/ 367285 w 1200505"/>
                    <a:gd name="connsiteY0" fmla="*/ 1566 h 3180450"/>
                    <a:gd name="connsiteX1" fmla="*/ 1188312 w 1200505"/>
                    <a:gd name="connsiteY1" fmla="*/ 510817 h 3180450"/>
                    <a:gd name="connsiteX2" fmla="*/ 754433 w 1200505"/>
                    <a:gd name="connsiteY2" fmla="*/ 1442937 h 3180450"/>
                    <a:gd name="connsiteX3" fmla="*/ 792088 w 1200505"/>
                    <a:gd name="connsiteY3" fmla="*/ 3180450 h 3180450"/>
                    <a:gd name="connsiteX4" fmla="*/ 792088 w 1200505"/>
                    <a:gd name="connsiteY4" fmla="*/ 3180450 h 3180450"/>
                    <a:gd name="connsiteX5" fmla="*/ 0 w 1200505"/>
                    <a:gd name="connsiteY5" fmla="*/ 3180450 h 3180450"/>
                    <a:gd name="connsiteX6" fmla="*/ 0 w 1200505"/>
                    <a:gd name="connsiteY6" fmla="*/ 3180450 h 3180450"/>
                    <a:gd name="connsiteX7" fmla="*/ 0 w 1200505"/>
                    <a:gd name="connsiteY7" fmla="*/ 831342 h 3180450"/>
                    <a:gd name="connsiteX8" fmla="*/ 367285 w 1200505"/>
                    <a:gd name="connsiteY8" fmla="*/ 1566 h 3180450"/>
                    <a:gd name="connsiteX0" fmla="*/ 367858 w 1201078"/>
                    <a:gd name="connsiteY0" fmla="*/ 1566 h 3180450"/>
                    <a:gd name="connsiteX1" fmla="*/ 1188885 w 1201078"/>
                    <a:gd name="connsiteY1" fmla="*/ 510817 h 3180450"/>
                    <a:gd name="connsiteX2" fmla="*/ 755006 w 1201078"/>
                    <a:gd name="connsiteY2" fmla="*/ 1442937 h 3180450"/>
                    <a:gd name="connsiteX3" fmla="*/ 792661 w 1201078"/>
                    <a:gd name="connsiteY3" fmla="*/ 3180450 h 3180450"/>
                    <a:gd name="connsiteX4" fmla="*/ 792661 w 1201078"/>
                    <a:gd name="connsiteY4" fmla="*/ 3180450 h 3180450"/>
                    <a:gd name="connsiteX5" fmla="*/ 573 w 1201078"/>
                    <a:gd name="connsiteY5" fmla="*/ 3180450 h 3180450"/>
                    <a:gd name="connsiteX6" fmla="*/ 573 w 1201078"/>
                    <a:gd name="connsiteY6" fmla="*/ 3180450 h 3180450"/>
                    <a:gd name="connsiteX7" fmla="*/ 573 w 1201078"/>
                    <a:gd name="connsiteY7" fmla="*/ 831342 h 3180450"/>
                    <a:gd name="connsiteX8" fmla="*/ 367858 w 1201078"/>
                    <a:gd name="connsiteY8" fmla="*/ 1566 h 3180450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0085"/>
                    <a:gd name="connsiteY0" fmla="*/ 1764 h 3180648"/>
                    <a:gd name="connsiteX1" fmla="*/ 1237757 w 1240085"/>
                    <a:gd name="connsiteY1" fmla="*/ 520540 h 3180648"/>
                    <a:gd name="connsiteX2" fmla="*/ 755007 w 1240085"/>
                    <a:gd name="connsiteY2" fmla="*/ 1443135 h 3180648"/>
                    <a:gd name="connsiteX3" fmla="*/ 792662 w 1240085"/>
                    <a:gd name="connsiteY3" fmla="*/ 3180648 h 3180648"/>
                    <a:gd name="connsiteX4" fmla="*/ 792662 w 1240085"/>
                    <a:gd name="connsiteY4" fmla="*/ 3180648 h 3180648"/>
                    <a:gd name="connsiteX5" fmla="*/ 574 w 1240085"/>
                    <a:gd name="connsiteY5" fmla="*/ 3180648 h 3180648"/>
                    <a:gd name="connsiteX6" fmla="*/ 574 w 1240085"/>
                    <a:gd name="connsiteY6" fmla="*/ 3180648 h 3180648"/>
                    <a:gd name="connsiteX7" fmla="*/ 574 w 1240085"/>
                    <a:gd name="connsiteY7" fmla="*/ 831540 h 3180648"/>
                    <a:gd name="connsiteX8" fmla="*/ 367859 w 1240085"/>
                    <a:gd name="connsiteY8" fmla="*/ 1764 h 3180648"/>
                    <a:gd name="connsiteX0" fmla="*/ 367859 w 1240086"/>
                    <a:gd name="connsiteY0" fmla="*/ 1764 h 3180648"/>
                    <a:gd name="connsiteX1" fmla="*/ 1237757 w 1240086"/>
                    <a:gd name="connsiteY1" fmla="*/ 520540 h 3180648"/>
                    <a:gd name="connsiteX2" fmla="*/ 755007 w 1240086"/>
                    <a:gd name="connsiteY2" fmla="*/ 1443135 h 3180648"/>
                    <a:gd name="connsiteX3" fmla="*/ 792662 w 1240086"/>
                    <a:gd name="connsiteY3" fmla="*/ 3180648 h 3180648"/>
                    <a:gd name="connsiteX4" fmla="*/ 792662 w 1240086"/>
                    <a:gd name="connsiteY4" fmla="*/ 3180648 h 3180648"/>
                    <a:gd name="connsiteX5" fmla="*/ 574 w 1240086"/>
                    <a:gd name="connsiteY5" fmla="*/ 3180648 h 3180648"/>
                    <a:gd name="connsiteX6" fmla="*/ 574 w 1240086"/>
                    <a:gd name="connsiteY6" fmla="*/ 3180648 h 3180648"/>
                    <a:gd name="connsiteX7" fmla="*/ 574 w 1240086"/>
                    <a:gd name="connsiteY7" fmla="*/ 831540 h 3180648"/>
                    <a:gd name="connsiteX8" fmla="*/ 367859 w 1240086"/>
                    <a:gd name="connsiteY8" fmla="*/ 1764 h 3180648"/>
                    <a:gd name="connsiteX0" fmla="*/ 373394 w 1239532"/>
                    <a:gd name="connsiteY0" fmla="*/ 1562 h 3209021"/>
                    <a:gd name="connsiteX1" fmla="*/ 1237184 w 1239532"/>
                    <a:gd name="connsiteY1" fmla="*/ 548913 h 3209021"/>
                    <a:gd name="connsiteX2" fmla="*/ 754434 w 1239532"/>
                    <a:gd name="connsiteY2" fmla="*/ 1471508 h 3209021"/>
                    <a:gd name="connsiteX3" fmla="*/ 792089 w 1239532"/>
                    <a:gd name="connsiteY3" fmla="*/ 3209021 h 3209021"/>
                    <a:gd name="connsiteX4" fmla="*/ 792089 w 1239532"/>
                    <a:gd name="connsiteY4" fmla="*/ 3209021 h 3209021"/>
                    <a:gd name="connsiteX5" fmla="*/ 1 w 1239532"/>
                    <a:gd name="connsiteY5" fmla="*/ 3209021 h 3209021"/>
                    <a:gd name="connsiteX6" fmla="*/ 1 w 1239532"/>
                    <a:gd name="connsiteY6" fmla="*/ 3209021 h 3209021"/>
                    <a:gd name="connsiteX7" fmla="*/ 1 w 1239532"/>
                    <a:gd name="connsiteY7" fmla="*/ 859913 h 3209021"/>
                    <a:gd name="connsiteX8" fmla="*/ 373394 w 1239532"/>
                    <a:gd name="connsiteY8" fmla="*/ 1562 h 3209021"/>
                    <a:gd name="connsiteX0" fmla="*/ 373393 w 1239758"/>
                    <a:gd name="connsiteY0" fmla="*/ 0 h 3207459"/>
                    <a:gd name="connsiteX1" fmla="*/ 1237183 w 1239758"/>
                    <a:gd name="connsiteY1" fmla="*/ 547351 h 3207459"/>
                    <a:gd name="connsiteX2" fmla="*/ 754433 w 1239758"/>
                    <a:gd name="connsiteY2" fmla="*/ 1469946 h 3207459"/>
                    <a:gd name="connsiteX3" fmla="*/ 792088 w 1239758"/>
                    <a:gd name="connsiteY3" fmla="*/ 3207459 h 3207459"/>
                    <a:gd name="connsiteX4" fmla="*/ 792088 w 1239758"/>
                    <a:gd name="connsiteY4" fmla="*/ 3207459 h 3207459"/>
                    <a:gd name="connsiteX5" fmla="*/ 0 w 1239758"/>
                    <a:gd name="connsiteY5" fmla="*/ 3207459 h 3207459"/>
                    <a:gd name="connsiteX6" fmla="*/ 0 w 1239758"/>
                    <a:gd name="connsiteY6" fmla="*/ 3207459 h 3207459"/>
                    <a:gd name="connsiteX7" fmla="*/ 0 w 1239758"/>
                    <a:gd name="connsiteY7" fmla="*/ 858351 h 3207459"/>
                    <a:gd name="connsiteX8" fmla="*/ 373393 w 1239758"/>
                    <a:gd name="connsiteY8" fmla="*/ 0 h 3207459"/>
                    <a:gd name="connsiteX0" fmla="*/ 380199 w 1246564"/>
                    <a:gd name="connsiteY0" fmla="*/ 0 h 3207459"/>
                    <a:gd name="connsiteX1" fmla="*/ 1243989 w 1246564"/>
                    <a:gd name="connsiteY1" fmla="*/ 547351 h 3207459"/>
                    <a:gd name="connsiteX2" fmla="*/ 761239 w 1246564"/>
                    <a:gd name="connsiteY2" fmla="*/ 1469946 h 3207459"/>
                    <a:gd name="connsiteX3" fmla="*/ 798894 w 1246564"/>
                    <a:gd name="connsiteY3" fmla="*/ 3207459 h 3207459"/>
                    <a:gd name="connsiteX4" fmla="*/ 798894 w 1246564"/>
                    <a:gd name="connsiteY4" fmla="*/ 3207459 h 3207459"/>
                    <a:gd name="connsiteX5" fmla="*/ 6806 w 1246564"/>
                    <a:gd name="connsiteY5" fmla="*/ 3207459 h 3207459"/>
                    <a:gd name="connsiteX6" fmla="*/ 6806 w 1246564"/>
                    <a:gd name="connsiteY6" fmla="*/ 3207459 h 3207459"/>
                    <a:gd name="connsiteX7" fmla="*/ 6806 w 1246564"/>
                    <a:gd name="connsiteY7" fmla="*/ 858351 h 3207459"/>
                    <a:gd name="connsiteX8" fmla="*/ 380199 w 1246564"/>
                    <a:gd name="connsiteY8" fmla="*/ 0 h 3207459"/>
                    <a:gd name="connsiteX0" fmla="*/ 380199 w 1246610"/>
                    <a:gd name="connsiteY0" fmla="*/ 233 h 3207692"/>
                    <a:gd name="connsiteX1" fmla="*/ 1243989 w 1246610"/>
                    <a:gd name="connsiteY1" fmla="*/ 547584 h 3207692"/>
                    <a:gd name="connsiteX2" fmla="*/ 761239 w 1246610"/>
                    <a:gd name="connsiteY2" fmla="*/ 1470179 h 3207692"/>
                    <a:gd name="connsiteX3" fmla="*/ 798894 w 1246610"/>
                    <a:gd name="connsiteY3" fmla="*/ 3207692 h 3207692"/>
                    <a:gd name="connsiteX4" fmla="*/ 798894 w 1246610"/>
                    <a:gd name="connsiteY4" fmla="*/ 3207692 h 3207692"/>
                    <a:gd name="connsiteX5" fmla="*/ 6806 w 1246610"/>
                    <a:gd name="connsiteY5" fmla="*/ 3207692 h 3207692"/>
                    <a:gd name="connsiteX6" fmla="*/ 6806 w 1246610"/>
                    <a:gd name="connsiteY6" fmla="*/ 3207692 h 3207692"/>
                    <a:gd name="connsiteX7" fmla="*/ 6806 w 1246610"/>
                    <a:gd name="connsiteY7" fmla="*/ 858584 h 3207692"/>
                    <a:gd name="connsiteX8" fmla="*/ 380199 w 1246610"/>
                    <a:gd name="connsiteY8" fmla="*/ 233 h 3207692"/>
                    <a:gd name="connsiteX0" fmla="*/ 380199 w 1301393"/>
                    <a:gd name="connsiteY0" fmla="*/ 233 h 3207692"/>
                    <a:gd name="connsiteX1" fmla="*/ 1298970 w 1301393"/>
                    <a:gd name="connsiteY1" fmla="*/ 547584 h 3207692"/>
                    <a:gd name="connsiteX2" fmla="*/ 761239 w 1301393"/>
                    <a:gd name="connsiteY2" fmla="*/ 1470179 h 3207692"/>
                    <a:gd name="connsiteX3" fmla="*/ 798894 w 1301393"/>
                    <a:gd name="connsiteY3" fmla="*/ 3207692 h 3207692"/>
                    <a:gd name="connsiteX4" fmla="*/ 798894 w 1301393"/>
                    <a:gd name="connsiteY4" fmla="*/ 3207692 h 3207692"/>
                    <a:gd name="connsiteX5" fmla="*/ 6806 w 1301393"/>
                    <a:gd name="connsiteY5" fmla="*/ 3207692 h 3207692"/>
                    <a:gd name="connsiteX6" fmla="*/ 6806 w 1301393"/>
                    <a:gd name="connsiteY6" fmla="*/ 3207692 h 3207692"/>
                    <a:gd name="connsiteX7" fmla="*/ 6806 w 1301393"/>
                    <a:gd name="connsiteY7" fmla="*/ 858584 h 3207692"/>
                    <a:gd name="connsiteX8" fmla="*/ 380199 w 1301393"/>
                    <a:gd name="connsiteY8" fmla="*/ 233 h 3207692"/>
                    <a:gd name="connsiteX0" fmla="*/ 380199 w 1301394"/>
                    <a:gd name="connsiteY0" fmla="*/ 233 h 3207692"/>
                    <a:gd name="connsiteX1" fmla="*/ 1298970 w 1301394"/>
                    <a:gd name="connsiteY1" fmla="*/ 547584 h 3207692"/>
                    <a:gd name="connsiteX2" fmla="*/ 761239 w 1301394"/>
                    <a:gd name="connsiteY2" fmla="*/ 1470179 h 3207692"/>
                    <a:gd name="connsiteX3" fmla="*/ 798894 w 1301394"/>
                    <a:gd name="connsiteY3" fmla="*/ 3207692 h 3207692"/>
                    <a:gd name="connsiteX4" fmla="*/ 798894 w 1301394"/>
                    <a:gd name="connsiteY4" fmla="*/ 3207692 h 3207692"/>
                    <a:gd name="connsiteX5" fmla="*/ 6806 w 1301394"/>
                    <a:gd name="connsiteY5" fmla="*/ 3207692 h 3207692"/>
                    <a:gd name="connsiteX6" fmla="*/ 6806 w 1301394"/>
                    <a:gd name="connsiteY6" fmla="*/ 3207692 h 3207692"/>
                    <a:gd name="connsiteX7" fmla="*/ 6806 w 1301394"/>
                    <a:gd name="connsiteY7" fmla="*/ 858584 h 3207692"/>
                    <a:gd name="connsiteX8" fmla="*/ 380199 w 1301394"/>
                    <a:gd name="connsiteY8" fmla="*/ 233 h 3207692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658146 w 1319958"/>
                    <a:gd name="connsiteY0" fmla="*/ 211 h 3207670"/>
                    <a:gd name="connsiteX1" fmla="*/ 1292164 w 1319958"/>
                    <a:gd name="connsiteY1" fmla="*/ 547562 h 3207670"/>
                    <a:gd name="connsiteX2" fmla="*/ 754433 w 1319958"/>
                    <a:gd name="connsiteY2" fmla="*/ 1470157 h 3207670"/>
                    <a:gd name="connsiteX3" fmla="*/ 792088 w 1319958"/>
                    <a:gd name="connsiteY3" fmla="*/ 3207670 h 3207670"/>
                    <a:gd name="connsiteX4" fmla="*/ 792088 w 1319958"/>
                    <a:gd name="connsiteY4" fmla="*/ 3207670 h 3207670"/>
                    <a:gd name="connsiteX5" fmla="*/ 0 w 1319958"/>
                    <a:gd name="connsiteY5" fmla="*/ 3207670 h 3207670"/>
                    <a:gd name="connsiteX6" fmla="*/ 0 w 1319958"/>
                    <a:gd name="connsiteY6" fmla="*/ 3207670 h 3207670"/>
                    <a:gd name="connsiteX7" fmla="*/ 0 w 1319958"/>
                    <a:gd name="connsiteY7" fmla="*/ 858562 h 3207670"/>
                    <a:gd name="connsiteX8" fmla="*/ 658146 w 1319958"/>
                    <a:gd name="connsiteY8" fmla="*/ 211 h 3207670"/>
                    <a:gd name="connsiteX0" fmla="*/ 786963 w 1326878"/>
                    <a:gd name="connsiteY0" fmla="*/ 205 h 3212949"/>
                    <a:gd name="connsiteX1" fmla="*/ 1292164 w 1326878"/>
                    <a:gd name="connsiteY1" fmla="*/ 552841 h 3212949"/>
                    <a:gd name="connsiteX2" fmla="*/ 754433 w 1326878"/>
                    <a:gd name="connsiteY2" fmla="*/ 1475436 h 3212949"/>
                    <a:gd name="connsiteX3" fmla="*/ 792088 w 1326878"/>
                    <a:gd name="connsiteY3" fmla="*/ 3212949 h 3212949"/>
                    <a:gd name="connsiteX4" fmla="*/ 792088 w 1326878"/>
                    <a:gd name="connsiteY4" fmla="*/ 3212949 h 3212949"/>
                    <a:gd name="connsiteX5" fmla="*/ 0 w 1326878"/>
                    <a:gd name="connsiteY5" fmla="*/ 3212949 h 3212949"/>
                    <a:gd name="connsiteX6" fmla="*/ 0 w 1326878"/>
                    <a:gd name="connsiteY6" fmla="*/ 3212949 h 3212949"/>
                    <a:gd name="connsiteX7" fmla="*/ 0 w 1326878"/>
                    <a:gd name="connsiteY7" fmla="*/ 863841 h 3212949"/>
                    <a:gd name="connsiteX8" fmla="*/ 786963 w 1326878"/>
                    <a:gd name="connsiteY8" fmla="*/ 205 h 3212949"/>
                    <a:gd name="connsiteX0" fmla="*/ 786963 w 1279105"/>
                    <a:gd name="connsiteY0" fmla="*/ 234 h 3212978"/>
                    <a:gd name="connsiteX1" fmla="*/ 1240608 w 1279105"/>
                    <a:gd name="connsiteY1" fmla="*/ 522725 h 3212978"/>
                    <a:gd name="connsiteX2" fmla="*/ 754433 w 1279105"/>
                    <a:gd name="connsiteY2" fmla="*/ 1475465 h 3212978"/>
                    <a:gd name="connsiteX3" fmla="*/ 792088 w 1279105"/>
                    <a:gd name="connsiteY3" fmla="*/ 3212978 h 3212978"/>
                    <a:gd name="connsiteX4" fmla="*/ 792088 w 1279105"/>
                    <a:gd name="connsiteY4" fmla="*/ 3212978 h 3212978"/>
                    <a:gd name="connsiteX5" fmla="*/ 0 w 1279105"/>
                    <a:gd name="connsiteY5" fmla="*/ 3212978 h 3212978"/>
                    <a:gd name="connsiteX6" fmla="*/ 0 w 1279105"/>
                    <a:gd name="connsiteY6" fmla="*/ 3212978 h 3212978"/>
                    <a:gd name="connsiteX7" fmla="*/ 0 w 1279105"/>
                    <a:gd name="connsiteY7" fmla="*/ 863870 h 3212978"/>
                    <a:gd name="connsiteX8" fmla="*/ 786963 w 1279105"/>
                    <a:gd name="connsiteY8" fmla="*/ 234 h 3212978"/>
                    <a:gd name="connsiteX0" fmla="*/ 786963 w 1232192"/>
                    <a:gd name="connsiteY0" fmla="*/ 272 h 3213016"/>
                    <a:gd name="connsiteX1" fmla="*/ 1189052 w 1232192"/>
                    <a:gd name="connsiteY1" fmla="*/ 492618 h 3213016"/>
                    <a:gd name="connsiteX2" fmla="*/ 754433 w 1232192"/>
                    <a:gd name="connsiteY2" fmla="*/ 1475503 h 3213016"/>
                    <a:gd name="connsiteX3" fmla="*/ 792088 w 1232192"/>
                    <a:gd name="connsiteY3" fmla="*/ 3213016 h 3213016"/>
                    <a:gd name="connsiteX4" fmla="*/ 792088 w 1232192"/>
                    <a:gd name="connsiteY4" fmla="*/ 3213016 h 3213016"/>
                    <a:gd name="connsiteX5" fmla="*/ 0 w 1232192"/>
                    <a:gd name="connsiteY5" fmla="*/ 3213016 h 3213016"/>
                    <a:gd name="connsiteX6" fmla="*/ 0 w 1232192"/>
                    <a:gd name="connsiteY6" fmla="*/ 3213016 h 3213016"/>
                    <a:gd name="connsiteX7" fmla="*/ 0 w 1232192"/>
                    <a:gd name="connsiteY7" fmla="*/ 863908 h 3213016"/>
                    <a:gd name="connsiteX8" fmla="*/ 786963 w 1232192"/>
                    <a:gd name="connsiteY8" fmla="*/ 272 h 3213016"/>
                    <a:gd name="connsiteX0" fmla="*/ 883632 w 1244333"/>
                    <a:gd name="connsiteY0" fmla="*/ 288 h 3202984"/>
                    <a:gd name="connsiteX1" fmla="*/ 1189052 w 1244333"/>
                    <a:gd name="connsiteY1" fmla="*/ 482586 h 3202984"/>
                    <a:gd name="connsiteX2" fmla="*/ 754433 w 1244333"/>
                    <a:gd name="connsiteY2" fmla="*/ 1465471 h 3202984"/>
                    <a:gd name="connsiteX3" fmla="*/ 792088 w 1244333"/>
                    <a:gd name="connsiteY3" fmla="*/ 3202984 h 3202984"/>
                    <a:gd name="connsiteX4" fmla="*/ 792088 w 1244333"/>
                    <a:gd name="connsiteY4" fmla="*/ 3202984 h 3202984"/>
                    <a:gd name="connsiteX5" fmla="*/ 0 w 1244333"/>
                    <a:gd name="connsiteY5" fmla="*/ 3202984 h 3202984"/>
                    <a:gd name="connsiteX6" fmla="*/ 0 w 1244333"/>
                    <a:gd name="connsiteY6" fmla="*/ 3202984 h 3202984"/>
                    <a:gd name="connsiteX7" fmla="*/ 0 w 1244333"/>
                    <a:gd name="connsiteY7" fmla="*/ 853876 h 3202984"/>
                    <a:gd name="connsiteX8" fmla="*/ 883632 w 1244333"/>
                    <a:gd name="connsiteY8" fmla="*/ 288 h 3202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4333" h="3202984">
                      <a:moveTo>
                        <a:pt x="883632" y="288"/>
                      </a:moveTo>
                      <a:cubicBezTo>
                        <a:pt x="1159064" y="-7889"/>
                        <a:pt x="1341397" y="158219"/>
                        <a:pt x="1189052" y="482586"/>
                      </a:cubicBezTo>
                      <a:cubicBezTo>
                        <a:pt x="975620" y="911727"/>
                        <a:pt x="739017" y="984814"/>
                        <a:pt x="754433" y="1465471"/>
                      </a:cubicBezTo>
                      <a:cubicBezTo>
                        <a:pt x="763047" y="1992441"/>
                        <a:pt x="773014" y="2384949"/>
                        <a:pt x="792088" y="3202984"/>
                      </a:cubicBezTo>
                      <a:lnTo>
                        <a:pt x="792088" y="3202984"/>
                      </a:lnTo>
                      <a:lnTo>
                        <a:pt x="0" y="3202984"/>
                      </a:lnTo>
                      <a:lnTo>
                        <a:pt x="0" y="3202984"/>
                      </a:lnTo>
                      <a:lnTo>
                        <a:pt x="0" y="853876"/>
                      </a:lnTo>
                      <a:cubicBezTo>
                        <a:pt x="19874" y="235997"/>
                        <a:pt x="377849" y="5161"/>
                        <a:pt x="883632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Round Same Side Corner Rectangle 8">
                  <a:extLst>
                    <a:ext uri="{FF2B5EF4-FFF2-40B4-BE49-F238E27FC236}">
                      <a16:creationId xmlns:a16="http://schemas.microsoft.com/office/drawing/2014/main" id="{EAAFB9FE-4E6B-4111-A8C1-B0E2BF507892}"/>
                    </a:ext>
                  </a:extLst>
                </p:cNvPr>
                <p:cNvSpPr/>
                <p:nvPr/>
              </p:nvSpPr>
              <p:spPr>
                <a:xfrm rot="10800000">
                  <a:off x="4958576" y="2197645"/>
                  <a:ext cx="1601768" cy="3212297"/>
                </a:xfrm>
                <a:custGeom>
                  <a:avLst/>
                  <a:gdLst>
                    <a:gd name="connsiteX0" fmla="*/ 306000 w 612000"/>
                    <a:gd name="connsiteY0" fmla="*/ 0 h 2817001"/>
                    <a:gd name="connsiteX1" fmla="*/ 306000 w 612000"/>
                    <a:gd name="connsiteY1" fmla="*/ 0 h 2817001"/>
                    <a:gd name="connsiteX2" fmla="*/ 612000 w 612000"/>
                    <a:gd name="connsiteY2" fmla="*/ 306000 h 2817001"/>
                    <a:gd name="connsiteX3" fmla="*/ 612000 w 612000"/>
                    <a:gd name="connsiteY3" fmla="*/ 2817001 h 2817001"/>
                    <a:gd name="connsiteX4" fmla="*/ 612000 w 612000"/>
                    <a:gd name="connsiteY4" fmla="*/ 2817001 h 2817001"/>
                    <a:gd name="connsiteX5" fmla="*/ 0 w 612000"/>
                    <a:gd name="connsiteY5" fmla="*/ 2817001 h 2817001"/>
                    <a:gd name="connsiteX6" fmla="*/ 0 w 612000"/>
                    <a:gd name="connsiteY6" fmla="*/ 2817001 h 2817001"/>
                    <a:gd name="connsiteX7" fmla="*/ 0 w 612000"/>
                    <a:gd name="connsiteY7" fmla="*/ 306000 h 2817001"/>
                    <a:gd name="connsiteX8" fmla="*/ 306000 w 612000"/>
                    <a:gd name="connsiteY8" fmla="*/ 0 h 2817001"/>
                    <a:gd name="connsiteX0" fmla="*/ 25563 w 1192801"/>
                    <a:gd name="connsiteY0" fmla="*/ 0 h 3231671"/>
                    <a:gd name="connsiteX1" fmla="*/ 886801 w 1192801"/>
                    <a:gd name="connsiteY1" fmla="*/ 414670 h 3231671"/>
                    <a:gd name="connsiteX2" fmla="*/ 1192801 w 1192801"/>
                    <a:gd name="connsiteY2" fmla="*/ 720670 h 3231671"/>
                    <a:gd name="connsiteX3" fmla="*/ 1192801 w 1192801"/>
                    <a:gd name="connsiteY3" fmla="*/ 3231671 h 3231671"/>
                    <a:gd name="connsiteX4" fmla="*/ 1192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3231671 h 3231671"/>
                    <a:gd name="connsiteX7" fmla="*/ 580801 w 1192801"/>
                    <a:gd name="connsiteY7" fmla="*/ 720670 h 3231671"/>
                    <a:gd name="connsiteX8" fmla="*/ 25563 w 1192801"/>
                    <a:gd name="connsiteY8" fmla="*/ 0 h 3231671"/>
                    <a:gd name="connsiteX0" fmla="*/ 25563 w 1192801"/>
                    <a:gd name="connsiteY0" fmla="*/ 0 h 3231671"/>
                    <a:gd name="connsiteX1" fmla="*/ 1192801 w 1192801"/>
                    <a:gd name="connsiteY1" fmla="*/ 720670 h 3231671"/>
                    <a:gd name="connsiteX2" fmla="*/ 1192801 w 1192801"/>
                    <a:gd name="connsiteY2" fmla="*/ 3231671 h 3231671"/>
                    <a:gd name="connsiteX3" fmla="*/ 1192801 w 1192801"/>
                    <a:gd name="connsiteY3" fmla="*/ 3231671 h 3231671"/>
                    <a:gd name="connsiteX4" fmla="*/ 580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720670 h 3231671"/>
                    <a:gd name="connsiteX7" fmla="*/ 25563 w 1192801"/>
                    <a:gd name="connsiteY7" fmla="*/ 0 h 3231671"/>
                    <a:gd name="connsiteX0" fmla="*/ 30147 w 1197385"/>
                    <a:gd name="connsiteY0" fmla="*/ 0 h 3231671"/>
                    <a:gd name="connsiteX1" fmla="*/ 1197385 w 1197385"/>
                    <a:gd name="connsiteY1" fmla="*/ 720670 h 3231671"/>
                    <a:gd name="connsiteX2" fmla="*/ 1197385 w 1197385"/>
                    <a:gd name="connsiteY2" fmla="*/ 3231671 h 3231671"/>
                    <a:gd name="connsiteX3" fmla="*/ 1197385 w 1197385"/>
                    <a:gd name="connsiteY3" fmla="*/ 3231671 h 3231671"/>
                    <a:gd name="connsiteX4" fmla="*/ 585385 w 1197385"/>
                    <a:gd name="connsiteY4" fmla="*/ 3231671 h 3231671"/>
                    <a:gd name="connsiteX5" fmla="*/ 585385 w 1197385"/>
                    <a:gd name="connsiteY5" fmla="*/ 3231671 h 3231671"/>
                    <a:gd name="connsiteX6" fmla="*/ 457794 w 1197385"/>
                    <a:gd name="connsiteY6" fmla="*/ 1018382 h 3231671"/>
                    <a:gd name="connsiteX7" fmla="*/ 30147 w 1197385"/>
                    <a:gd name="connsiteY7" fmla="*/ 0 h 3231671"/>
                    <a:gd name="connsiteX0" fmla="*/ 311465 w 1478703"/>
                    <a:gd name="connsiteY0" fmla="*/ 1443 h 3233114"/>
                    <a:gd name="connsiteX1" fmla="*/ 1478703 w 1478703"/>
                    <a:gd name="connsiteY1" fmla="*/ 722113 h 3233114"/>
                    <a:gd name="connsiteX2" fmla="*/ 1478703 w 1478703"/>
                    <a:gd name="connsiteY2" fmla="*/ 3233114 h 3233114"/>
                    <a:gd name="connsiteX3" fmla="*/ 1478703 w 1478703"/>
                    <a:gd name="connsiteY3" fmla="*/ 3233114 h 3233114"/>
                    <a:gd name="connsiteX4" fmla="*/ 866703 w 1478703"/>
                    <a:gd name="connsiteY4" fmla="*/ 3233114 h 3233114"/>
                    <a:gd name="connsiteX5" fmla="*/ 866703 w 1478703"/>
                    <a:gd name="connsiteY5" fmla="*/ 3233114 h 3233114"/>
                    <a:gd name="connsiteX6" fmla="*/ 739112 w 1478703"/>
                    <a:gd name="connsiteY6" fmla="*/ 1019825 h 3233114"/>
                    <a:gd name="connsiteX7" fmla="*/ 15213 w 1478703"/>
                    <a:gd name="connsiteY7" fmla="*/ 1379751 h 3233114"/>
                    <a:gd name="connsiteX8" fmla="*/ 311465 w 1478703"/>
                    <a:gd name="connsiteY8" fmla="*/ 1443 h 3233114"/>
                    <a:gd name="connsiteX0" fmla="*/ 188447 w 1355685"/>
                    <a:gd name="connsiteY0" fmla="*/ 1409 h 3233080"/>
                    <a:gd name="connsiteX1" fmla="*/ 1355685 w 1355685"/>
                    <a:gd name="connsiteY1" fmla="*/ 722079 h 3233080"/>
                    <a:gd name="connsiteX2" fmla="*/ 1355685 w 1355685"/>
                    <a:gd name="connsiteY2" fmla="*/ 3233080 h 3233080"/>
                    <a:gd name="connsiteX3" fmla="*/ 1355685 w 1355685"/>
                    <a:gd name="connsiteY3" fmla="*/ 3233080 h 3233080"/>
                    <a:gd name="connsiteX4" fmla="*/ 743685 w 1355685"/>
                    <a:gd name="connsiteY4" fmla="*/ 3233080 h 3233080"/>
                    <a:gd name="connsiteX5" fmla="*/ 743685 w 1355685"/>
                    <a:gd name="connsiteY5" fmla="*/ 3233080 h 3233080"/>
                    <a:gd name="connsiteX6" fmla="*/ 616094 w 1355685"/>
                    <a:gd name="connsiteY6" fmla="*/ 1019791 h 3233080"/>
                    <a:gd name="connsiteX7" fmla="*/ 30418 w 1355685"/>
                    <a:gd name="connsiteY7" fmla="*/ 1411615 h 3233080"/>
                    <a:gd name="connsiteX8" fmla="*/ 188447 w 1355685"/>
                    <a:gd name="connsiteY8" fmla="*/ 1409 h 3233080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54087 w 1557530"/>
                    <a:gd name="connsiteY0" fmla="*/ 2221 h 3138199"/>
                    <a:gd name="connsiteX1" fmla="*/ 1461837 w 1557530"/>
                    <a:gd name="connsiteY1" fmla="*/ 839849 h 3138199"/>
                    <a:gd name="connsiteX2" fmla="*/ 1557530 w 1557530"/>
                    <a:gd name="connsiteY2" fmla="*/ 3138199 h 3138199"/>
                    <a:gd name="connsiteX3" fmla="*/ 1557530 w 1557530"/>
                    <a:gd name="connsiteY3" fmla="*/ 3138199 h 3138199"/>
                    <a:gd name="connsiteX4" fmla="*/ 945530 w 1557530"/>
                    <a:gd name="connsiteY4" fmla="*/ 3138199 h 3138199"/>
                    <a:gd name="connsiteX5" fmla="*/ 945530 w 1557530"/>
                    <a:gd name="connsiteY5" fmla="*/ 3138199 h 3138199"/>
                    <a:gd name="connsiteX6" fmla="*/ 817939 w 1557530"/>
                    <a:gd name="connsiteY6" fmla="*/ 924910 h 3138199"/>
                    <a:gd name="connsiteX7" fmla="*/ 232263 w 1557530"/>
                    <a:gd name="connsiteY7" fmla="*/ 1316734 h 3138199"/>
                    <a:gd name="connsiteX8" fmla="*/ 454087 w 1557530"/>
                    <a:gd name="connsiteY8" fmla="*/ 2221 h 3138199"/>
                    <a:gd name="connsiteX0" fmla="*/ 458217 w 1561660"/>
                    <a:gd name="connsiteY0" fmla="*/ 54 h 3136032"/>
                    <a:gd name="connsiteX1" fmla="*/ 1465967 w 1561660"/>
                    <a:gd name="connsiteY1" fmla="*/ 837682 h 3136032"/>
                    <a:gd name="connsiteX2" fmla="*/ 1561660 w 1561660"/>
                    <a:gd name="connsiteY2" fmla="*/ 3136032 h 3136032"/>
                    <a:gd name="connsiteX3" fmla="*/ 1561660 w 1561660"/>
                    <a:gd name="connsiteY3" fmla="*/ 3136032 h 3136032"/>
                    <a:gd name="connsiteX4" fmla="*/ 949660 w 1561660"/>
                    <a:gd name="connsiteY4" fmla="*/ 3136032 h 3136032"/>
                    <a:gd name="connsiteX5" fmla="*/ 949660 w 1561660"/>
                    <a:gd name="connsiteY5" fmla="*/ 3136032 h 3136032"/>
                    <a:gd name="connsiteX6" fmla="*/ 822069 w 1561660"/>
                    <a:gd name="connsiteY6" fmla="*/ 922743 h 3136032"/>
                    <a:gd name="connsiteX7" fmla="*/ 236393 w 1561660"/>
                    <a:gd name="connsiteY7" fmla="*/ 1314567 h 3136032"/>
                    <a:gd name="connsiteX8" fmla="*/ 458217 w 1561660"/>
                    <a:gd name="connsiteY8" fmla="*/ 54 h 3136032"/>
                    <a:gd name="connsiteX0" fmla="*/ 458217 w 1561660"/>
                    <a:gd name="connsiteY0" fmla="*/ 53790 h 3189768"/>
                    <a:gd name="connsiteX1" fmla="*/ 1465967 w 1561660"/>
                    <a:gd name="connsiteY1" fmla="*/ 891418 h 3189768"/>
                    <a:gd name="connsiteX2" fmla="*/ 1561660 w 1561660"/>
                    <a:gd name="connsiteY2" fmla="*/ 3189768 h 3189768"/>
                    <a:gd name="connsiteX3" fmla="*/ 1561660 w 1561660"/>
                    <a:gd name="connsiteY3" fmla="*/ 3189768 h 3189768"/>
                    <a:gd name="connsiteX4" fmla="*/ 949660 w 1561660"/>
                    <a:gd name="connsiteY4" fmla="*/ 3189768 h 3189768"/>
                    <a:gd name="connsiteX5" fmla="*/ 949660 w 1561660"/>
                    <a:gd name="connsiteY5" fmla="*/ 3189768 h 3189768"/>
                    <a:gd name="connsiteX6" fmla="*/ 822069 w 1561660"/>
                    <a:gd name="connsiteY6" fmla="*/ 976479 h 3189768"/>
                    <a:gd name="connsiteX7" fmla="*/ 236393 w 1561660"/>
                    <a:gd name="connsiteY7" fmla="*/ 1368303 h 3189768"/>
                    <a:gd name="connsiteX8" fmla="*/ 458217 w 1561660"/>
                    <a:gd name="connsiteY8" fmla="*/ 53790 h 3189768"/>
                    <a:gd name="connsiteX0" fmla="*/ 473561 w 1577004"/>
                    <a:gd name="connsiteY0" fmla="*/ 53790 h 3189768"/>
                    <a:gd name="connsiteX1" fmla="*/ 1481311 w 1577004"/>
                    <a:gd name="connsiteY1" fmla="*/ 891418 h 3189768"/>
                    <a:gd name="connsiteX2" fmla="*/ 1577004 w 1577004"/>
                    <a:gd name="connsiteY2" fmla="*/ 3189768 h 3189768"/>
                    <a:gd name="connsiteX3" fmla="*/ 1577004 w 1577004"/>
                    <a:gd name="connsiteY3" fmla="*/ 3189768 h 3189768"/>
                    <a:gd name="connsiteX4" fmla="*/ 965004 w 1577004"/>
                    <a:gd name="connsiteY4" fmla="*/ 3189768 h 3189768"/>
                    <a:gd name="connsiteX5" fmla="*/ 965004 w 1577004"/>
                    <a:gd name="connsiteY5" fmla="*/ 3189768 h 3189768"/>
                    <a:gd name="connsiteX6" fmla="*/ 837413 w 1577004"/>
                    <a:gd name="connsiteY6" fmla="*/ 976479 h 3189768"/>
                    <a:gd name="connsiteX7" fmla="*/ 251737 w 1577004"/>
                    <a:gd name="connsiteY7" fmla="*/ 1368303 h 3189768"/>
                    <a:gd name="connsiteX8" fmla="*/ 473561 w 1577004"/>
                    <a:gd name="connsiteY8" fmla="*/ 53790 h 3189768"/>
                    <a:gd name="connsiteX0" fmla="*/ 473561 w 1577004"/>
                    <a:gd name="connsiteY0" fmla="*/ 46232 h 3182210"/>
                    <a:gd name="connsiteX1" fmla="*/ 1481311 w 1577004"/>
                    <a:gd name="connsiteY1" fmla="*/ 883860 h 3182210"/>
                    <a:gd name="connsiteX2" fmla="*/ 1577004 w 1577004"/>
                    <a:gd name="connsiteY2" fmla="*/ 3182210 h 3182210"/>
                    <a:gd name="connsiteX3" fmla="*/ 1577004 w 1577004"/>
                    <a:gd name="connsiteY3" fmla="*/ 3182210 h 3182210"/>
                    <a:gd name="connsiteX4" fmla="*/ 965004 w 1577004"/>
                    <a:gd name="connsiteY4" fmla="*/ 3182210 h 3182210"/>
                    <a:gd name="connsiteX5" fmla="*/ 965004 w 1577004"/>
                    <a:gd name="connsiteY5" fmla="*/ 3182210 h 3182210"/>
                    <a:gd name="connsiteX6" fmla="*/ 837413 w 1577004"/>
                    <a:gd name="connsiteY6" fmla="*/ 968921 h 3182210"/>
                    <a:gd name="connsiteX7" fmla="*/ 251737 w 1577004"/>
                    <a:gd name="connsiteY7" fmla="*/ 1360745 h 3182210"/>
                    <a:gd name="connsiteX8" fmla="*/ 473561 w 1577004"/>
                    <a:gd name="connsiteY8" fmla="*/ 46232 h 3182210"/>
                    <a:gd name="connsiteX0" fmla="*/ 473561 w 1577004"/>
                    <a:gd name="connsiteY0" fmla="*/ 77283 h 3213261"/>
                    <a:gd name="connsiteX1" fmla="*/ 1336258 w 1577004"/>
                    <a:gd name="connsiteY1" fmla="*/ 232848 h 3213261"/>
                    <a:gd name="connsiteX2" fmla="*/ 1481311 w 1577004"/>
                    <a:gd name="connsiteY2" fmla="*/ 914911 h 3213261"/>
                    <a:gd name="connsiteX3" fmla="*/ 1577004 w 1577004"/>
                    <a:gd name="connsiteY3" fmla="*/ 3213261 h 3213261"/>
                    <a:gd name="connsiteX4" fmla="*/ 1577004 w 1577004"/>
                    <a:gd name="connsiteY4" fmla="*/ 3213261 h 3213261"/>
                    <a:gd name="connsiteX5" fmla="*/ 965004 w 1577004"/>
                    <a:gd name="connsiteY5" fmla="*/ 3213261 h 3213261"/>
                    <a:gd name="connsiteX6" fmla="*/ 965004 w 1577004"/>
                    <a:gd name="connsiteY6" fmla="*/ 3213261 h 3213261"/>
                    <a:gd name="connsiteX7" fmla="*/ 837413 w 1577004"/>
                    <a:gd name="connsiteY7" fmla="*/ 999972 h 3213261"/>
                    <a:gd name="connsiteX8" fmla="*/ 251737 w 1577004"/>
                    <a:gd name="connsiteY8" fmla="*/ 1391796 h 3213261"/>
                    <a:gd name="connsiteX9" fmla="*/ 473561 w 1577004"/>
                    <a:gd name="connsiteY9" fmla="*/ 77283 h 3213261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10211 h 3146189"/>
                    <a:gd name="connsiteX1" fmla="*/ 1481311 w 1577004"/>
                    <a:gd name="connsiteY1" fmla="*/ 847839 h 3146189"/>
                    <a:gd name="connsiteX2" fmla="*/ 1577004 w 1577004"/>
                    <a:gd name="connsiteY2" fmla="*/ 3146189 h 3146189"/>
                    <a:gd name="connsiteX3" fmla="*/ 1577004 w 1577004"/>
                    <a:gd name="connsiteY3" fmla="*/ 3146189 h 3146189"/>
                    <a:gd name="connsiteX4" fmla="*/ 965004 w 1577004"/>
                    <a:gd name="connsiteY4" fmla="*/ 3146189 h 3146189"/>
                    <a:gd name="connsiteX5" fmla="*/ 965004 w 1577004"/>
                    <a:gd name="connsiteY5" fmla="*/ 3146189 h 3146189"/>
                    <a:gd name="connsiteX6" fmla="*/ 837413 w 1577004"/>
                    <a:gd name="connsiteY6" fmla="*/ 932900 h 3146189"/>
                    <a:gd name="connsiteX7" fmla="*/ 251737 w 1577004"/>
                    <a:gd name="connsiteY7" fmla="*/ 1324724 h 3146189"/>
                    <a:gd name="connsiteX8" fmla="*/ 473561 w 1577004"/>
                    <a:gd name="connsiteY8" fmla="*/ 10211 h 3146189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37413 w 1577004"/>
                    <a:gd name="connsiteY6" fmla="*/ 1004433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38277 w 1577004"/>
                    <a:gd name="connsiteY2" fmla="*/ 960324 h 3217722"/>
                    <a:gd name="connsiteX3" fmla="*/ 1577004 w 1577004"/>
                    <a:gd name="connsiteY3" fmla="*/ 3217722 h 3217722"/>
                    <a:gd name="connsiteX4" fmla="*/ 1577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965004 w 1577004"/>
                    <a:gd name="connsiteY6" fmla="*/ 3217722 h 3217722"/>
                    <a:gd name="connsiteX7" fmla="*/ 879944 w 1577004"/>
                    <a:gd name="connsiteY7" fmla="*/ 1068228 h 3217722"/>
                    <a:gd name="connsiteX8" fmla="*/ 251737 w 1577004"/>
                    <a:gd name="connsiteY8" fmla="*/ 1396257 h 3217722"/>
                    <a:gd name="connsiteX9" fmla="*/ 473561 w 1577004"/>
                    <a:gd name="connsiteY9" fmla="*/ 81744 h 3217722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062 h 3144040"/>
                    <a:gd name="connsiteX1" fmla="*/ 1538277 w 1577004"/>
                    <a:gd name="connsiteY1" fmla="*/ 886642 h 3144040"/>
                    <a:gd name="connsiteX2" fmla="*/ 1577004 w 1577004"/>
                    <a:gd name="connsiteY2" fmla="*/ 3144040 h 3144040"/>
                    <a:gd name="connsiteX3" fmla="*/ 1577004 w 1577004"/>
                    <a:gd name="connsiteY3" fmla="*/ 3144040 h 3144040"/>
                    <a:gd name="connsiteX4" fmla="*/ 965004 w 1577004"/>
                    <a:gd name="connsiteY4" fmla="*/ 3144040 h 3144040"/>
                    <a:gd name="connsiteX5" fmla="*/ 965004 w 1577004"/>
                    <a:gd name="connsiteY5" fmla="*/ 3144040 h 3144040"/>
                    <a:gd name="connsiteX6" fmla="*/ 879944 w 1577004"/>
                    <a:gd name="connsiteY6" fmla="*/ 994546 h 3144040"/>
                    <a:gd name="connsiteX7" fmla="*/ 251737 w 1577004"/>
                    <a:gd name="connsiteY7" fmla="*/ 1322575 h 3144040"/>
                    <a:gd name="connsiteX8" fmla="*/ 473561 w 1577004"/>
                    <a:gd name="connsiteY8" fmla="*/ 8062 h 3144040"/>
                    <a:gd name="connsiteX0" fmla="*/ 473561 w 1577004"/>
                    <a:gd name="connsiteY0" fmla="*/ 16144 h 3152122"/>
                    <a:gd name="connsiteX1" fmla="*/ 1538277 w 1577004"/>
                    <a:gd name="connsiteY1" fmla="*/ 894724 h 3152122"/>
                    <a:gd name="connsiteX2" fmla="*/ 1577004 w 1577004"/>
                    <a:gd name="connsiteY2" fmla="*/ 3152122 h 3152122"/>
                    <a:gd name="connsiteX3" fmla="*/ 1577004 w 1577004"/>
                    <a:gd name="connsiteY3" fmla="*/ 3152122 h 3152122"/>
                    <a:gd name="connsiteX4" fmla="*/ 965004 w 1577004"/>
                    <a:gd name="connsiteY4" fmla="*/ 3152122 h 3152122"/>
                    <a:gd name="connsiteX5" fmla="*/ 965004 w 1577004"/>
                    <a:gd name="connsiteY5" fmla="*/ 3152122 h 3152122"/>
                    <a:gd name="connsiteX6" fmla="*/ 879944 w 1577004"/>
                    <a:gd name="connsiteY6" fmla="*/ 1002628 h 3152122"/>
                    <a:gd name="connsiteX7" fmla="*/ 251737 w 1577004"/>
                    <a:gd name="connsiteY7" fmla="*/ 1330657 h 3152122"/>
                    <a:gd name="connsiteX8" fmla="*/ 473561 w 1577004"/>
                    <a:gd name="connsiteY8" fmla="*/ 16144 h 3152122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88521 w 1591964"/>
                    <a:gd name="connsiteY0" fmla="*/ 30120 h 3166098"/>
                    <a:gd name="connsiteX1" fmla="*/ 1553237 w 1591964"/>
                    <a:gd name="connsiteY1" fmla="*/ 908700 h 3166098"/>
                    <a:gd name="connsiteX2" fmla="*/ 1591964 w 1591964"/>
                    <a:gd name="connsiteY2" fmla="*/ 3166098 h 3166098"/>
                    <a:gd name="connsiteX3" fmla="*/ 1591964 w 1591964"/>
                    <a:gd name="connsiteY3" fmla="*/ 3166098 h 3166098"/>
                    <a:gd name="connsiteX4" fmla="*/ 979964 w 1591964"/>
                    <a:gd name="connsiteY4" fmla="*/ 3166098 h 3166098"/>
                    <a:gd name="connsiteX5" fmla="*/ 979964 w 1591964"/>
                    <a:gd name="connsiteY5" fmla="*/ 3166098 h 3166098"/>
                    <a:gd name="connsiteX6" fmla="*/ 894904 w 1591964"/>
                    <a:gd name="connsiteY6" fmla="*/ 1016604 h 3166098"/>
                    <a:gd name="connsiteX7" fmla="*/ 266697 w 1591964"/>
                    <a:gd name="connsiteY7" fmla="*/ 1344633 h 3166098"/>
                    <a:gd name="connsiteX8" fmla="*/ 488521 w 1591964"/>
                    <a:gd name="connsiteY8" fmla="*/ 30120 h 3166098"/>
                    <a:gd name="connsiteX0" fmla="*/ 488521 w 1591964"/>
                    <a:gd name="connsiteY0" fmla="*/ 9506 h 3145484"/>
                    <a:gd name="connsiteX1" fmla="*/ 1553237 w 1591964"/>
                    <a:gd name="connsiteY1" fmla="*/ 888086 h 3145484"/>
                    <a:gd name="connsiteX2" fmla="*/ 1591964 w 1591964"/>
                    <a:gd name="connsiteY2" fmla="*/ 3145484 h 3145484"/>
                    <a:gd name="connsiteX3" fmla="*/ 1591964 w 1591964"/>
                    <a:gd name="connsiteY3" fmla="*/ 3145484 h 3145484"/>
                    <a:gd name="connsiteX4" fmla="*/ 979964 w 1591964"/>
                    <a:gd name="connsiteY4" fmla="*/ 3145484 h 3145484"/>
                    <a:gd name="connsiteX5" fmla="*/ 979964 w 1591964"/>
                    <a:gd name="connsiteY5" fmla="*/ 3145484 h 3145484"/>
                    <a:gd name="connsiteX6" fmla="*/ 894904 w 1591964"/>
                    <a:gd name="connsiteY6" fmla="*/ 995990 h 3145484"/>
                    <a:gd name="connsiteX7" fmla="*/ 266697 w 1591964"/>
                    <a:gd name="connsiteY7" fmla="*/ 1324019 h 3145484"/>
                    <a:gd name="connsiteX8" fmla="*/ 488521 w 1591964"/>
                    <a:gd name="connsiteY8" fmla="*/ 9506 h 3145484"/>
                    <a:gd name="connsiteX0" fmla="*/ 496444 w 1599887"/>
                    <a:gd name="connsiteY0" fmla="*/ 9506 h 3145484"/>
                    <a:gd name="connsiteX1" fmla="*/ 1561160 w 1599887"/>
                    <a:gd name="connsiteY1" fmla="*/ 888086 h 3145484"/>
                    <a:gd name="connsiteX2" fmla="*/ 1599887 w 1599887"/>
                    <a:gd name="connsiteY2" fmla="*/ 3145484 h 3145484"/>
                    <a:gd name="connsiteX3" fmla="*/ 1599887 w 1599887"/>
                    <a:gd name="connsiteY3" fmla="*/ 3145484 h 3145484"/>
                    <a:gd name="connsiteX4" fmla="*/ 987887 w 1599887"/>
                    <a:gd name="connsiteY4" fmla="*/ 3145484 h 3145484"/>
                    <a:gd name="connsiteX5" fmla="*/ 987887 w 1599887"/>
                    <a:gd name="connsiteY5" fmla="*/ 3145484 h 3145484"/>
                    <a:gd name="connsiteX6" fmla="*/ 902827 w 1599887"/>
                    <a:gd name="connsiteY6" fmla="*/ 995990 h 3145484"/>
                    <a:gd name="connsiteX7" fmla="*/ 274620 w 1599887"/>
                    <a:gd name="connsiteY7" fmla="*/ 1324019 h 3145484"/>
                    <a:gd name="connsiteX8" fmla="*/ 496444 w 1599887"/>
                    <a:gd name="connsiteY8" fmla="*/ 9506 h 3145484"/>
                    <a:gd name="connsiteX0" fmla="*/ 503267 w 1597185"/>
                    <a:gd name="connsiteY0" fmla="*/ 5188 h 3203079"/>
                    <a:gd name="connsiteX1" fmla="*/ 1558458 w 1597185"/>
                    <a:gd name="connsiteY1" fmla="*/ 945681 h 3203079"/>
                    <a:gd name="connsiteX2" fmla="*/ 1597185 w 1597185"/>
                    <a:gd name="connsiteY2" fmla="*/ 3203079 h 3203079"/>
                    <a:gd name="connsiteX3" fmla="*/ 1597185 w 1597185"/>
                    <a:gd name="connsiteY3" fmla="*/ 3203079 h 3203079"/>
                    <a:gd name="connsiteX4" fmla="*/ 985185 w 1597185"/>
                    <a:gd name="connsiteY4" fmla="*/ 3203079 h 3203079"/>
                    <a:gd name="connsiteX5" fmla="*/ 985185 w 1597185"/>
                    <a:gd name="connsiteY5" fmla="*/ 3203079 h 3203079"/>
                    <a:gd name="connsiteX6" fmla="*/ 900125 w 1597185"/>
                    <a:gd name="connsiteY6" fmla="*/ 1053585 h 3203079"/>
                    <a:gd name="connsiteX7" fmla="*/ 271918 w 1597185"/>
                    <a:gd name="connsiteY7" fmla="*/ 1381614 h 3203079"/>
                    <a:gd name="connsiteX8" fmla="*/ 503267 w 1597185"/>
                    <a:gd name="connsiteY8" fmla="*/ 5188 h 3203079"/>
                    <a:gd name="connsiteX0" fmla="*/ 503267 w 1597185"/>
                    <a:gd name="connsiteY0" fmla="*/ 5413 h 3203304"/>
                    <a:gd name="connsiteX1" fmla="*/ 1558458 w 1597185"/>
                    <a:gd name="connsiteY1" fmla="*/ 945906 h 3203304"/>
                    <a:gd name="connsiteX2" fmla="*/ 1597185 w 1597185"/>
                    <a:gd name="connsiteY2" fmla="*/ 3203304 h 3203304"/>
                    <a:gd name="connsiteX3" fmla="*/ 1597185 w 1597185"/>
                    <a:gd name="connsiteY3" fmla="*/ 3203304 h 3203304"/>
                    <a:gd name="connsiteX4" fmla="*/ 985185 w 1597185"/>
                    <a:gd name="connsiteY4" fmla="*/ 3203304 h 3203304"/>
                    <a:gd name="connsiteX5" fmla="*/ 985185 w 1597185"/>
                    <a:gd name="connsiteY5" fmla="*/ 3203304 h 3203304"/>
                    <a:gd name="connsiteX6" fmla="*/ 900125 w 1597185"/>
                    <a:gd name="connsiteY6" fmla="*/ 1053810 h 3203304"/>
                    <a:gd name="connsiteX7" fmla="*/ 271918 w 1597185"/>
                    <a:gd name="connsiteY7" fmla="*/ 1381839 h 3203304"/>
                    <a:gd name="connsiteX8" fmla="*/ 503267 w 1597185"/>
                    <a:gd name="connsiteY8" fmla="*/ 5413 h 3203304"/>
                    <a:gd name="connsiteX0" fmla="*/ 644333 w 1552513"/>
                    <a:gd name="connsiteY0" fmla="*/ 4742 h 3216920"/>
                    <a:gd name="connsiteX1" fmla="*/ 1513786 w 1552513"/>
                    <a:gd name="connsiteY1" fmla="*/ 959522 h 3216920"/>
                    <a:gd name="connsiteX2" fmla="*/ 1552513 w 1552513"/>
                    <a:gd name="connsiteY2" fmla="*/ 3216920 h 3216920"/>
                    <a:gd name="connsiteX3" fmla="*/ 1552513 w 1552513"/>
                    <a:gd name="connsiteY3" fmla="*/ 3216920 h 3216920"/>
                    <a:gd name="connsiteX4" fmla="*/ 940513 w 1552513"/>
                    <a:gd name="connsiteY4" fmla="*/ 3216920 h 3216920"/>
                    <a:gd name="connsiteX5" fmla="*/ 940513 w 1552513"/>
                    <a:gd name="connsiteY5" fmla="*/ 3216920 h 3216920"/>
                    <a:gd name="connsiteX6" fmla="*/ 855453 w 1552513"/>
                    <a:gd name="connsiteY6" fmla="*/ 1067426 h 3216920"/>
                    <a:gd name="connsiteX7" fmla="*/ 227246 w 1552513"/>
                    <a:gd name="connsiteY7" fmla="*/ 1395455 h 3216920"/>
                    <a:gd name="connsiteX8" fmla="*/ 644333 w 1552513"/>
                    <a:gd name="connsiteY8" fmla="*/ 4742 h 3216920"/>
                    <a:gd name="connsiteX0" fmla="*/ 693588 w 1601768"/>
                    <a:gd name="connsiteY0" fmla="*/ 4742 h 3216920"/>
                    <a:gd name="connsiteX1" fmla="*/ 1563041 w 1601768"/>
                    <a:gd name="connsiteY1" fmla="*/ 959522 h 3216920"/>
                    <a:gd name="connsiteX2" fmla="*/ 1601768 w 1601768"/>
                    <a:gd name="connsiteY2" fmla="*/ 3216920 h 3216920"/>
                    <a:gd name="connsiteX3" fmla="*/ 1601768 w 1601768"/>
                    <a:gd name="connsiteY3" fmla="*/ 3216920 h 3216920"/>
                    <a:gd name="connsiteX4" fmla="*/ 989768 w 1601768"/>
                    <a:gd name="connsiteY4" fmla="*/ 3216920 h 3216920"/>
                    <a:gd name="connsiteX5" fmla="*/ 989768 w 1601768"/>
                    <a:gd name="connsiteY5" fmla="*/ 3216920 h 3216920"/>
                    <a:gd name="connsiteX6" fmla="*/ 904708 w 1601768"/>
                    <a:gd name="connsiteY6" fmla="*/ 1067426 h 3216920"/>
                    <a:gd name="connsiteX7" fmla="*/ 276501 w 1601768"/>
                    <a:gd name="connsiteY7" fmla="*/ 1395455 h 3216920"/>
                    <a:gd name="connsiteX8" fmla="*/ 693588 w 1601768"/>
                    <a:gd name="connsiteY8" fmla="*/ 4742 h 3216920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119 h 3212297"/>
                    <a:gd name="connsiteX1" fmla="*/ 1563041 w 1601768"/>
                    <a:gd name="connsiteY1" fmla="*/ 954899 h 3212297"/>
                    <a:gd name="connsiteX2" fmla="*/ 1601768 w 1601768"/>
                    <a:gd name="connsiteY2" fmla="*/ 3212297 h 3212297"/>
                    <a:gd name="connsiteX3" fmla="*/ 1601768 w 1601768"/>
                    <a:gd name="connsiteY3" fmla="*/ 3212297 h 3212297"/>
                    <a:gd name="connsiteX4" fmla="*/ 989768 w 1601768"/>
                    <a:gd name="connsiteY4" fmla="*/ 3212297 h 3212297"/>
                    <a:gd name="connsiteX5" fmla="*/ 989768 w 1601768"/>
                    <a:gd name="connsiteY5" fmla="*/ 3212297 h 3212297"/>
                    <a:gd name="connsiteX6" fmla="*/ 904708 w 1601768"/>
                    <a:gd name="connsiteY6" fmla="*/ 1062803 h 3212297"/>
                    <a:gd name="connsiteX7" fmla="*/ 276501 w 1601768"/>
                    <a:gd name="connsiteY7" fmla="*/ 1390832 h 3212297"/>
                    <a:gd name="connsiteX8" fmla="*/ 693588 w 1601768"/>
                    <a:gd name="connsiteY8" fmla="*/ 119 h 321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1768" h="3212297">
                      <a:moveTo>
                        <a:pt x="693588" y="119"/>
                      </a:moveTo>
                      <a:cubicBezTo>
                        <a:pt x="979449" y="3664"/>
                        <a:pt x="1431633" y="-71482"/>
                        <a:pt x="1563041" y="954899"/>
                      </a:cubicBezTo>
                      <a:lnTo>
                        <a:pt x="1601768" y="3212297"/>
                      </a:lnTo>
                      <a:lnTo>
                        <a:pt x="1601768" y="3212297"/>
                      </a:lnTo>
                      <a:lnTo>
                        <a:pt x="989768" y="3212297"/>
                      </a:lnTo>
                      <a:lnTo>
                        <a:pt x="989768" y="3212297"/>
                      </a:lnTo>
                      <a:cubicBezTo>
                        <a:pt x="961415" y="2495799"/>
                        <a:pt x="964958" y="1779301"/>
                        <a:pt x="904708" y="1062803"/>
                      </a:cubicBezTo>
                      <a:cubicBezTo>
                        <a:pt x="781622" y="431278"/>
                        <a:pt x="46520" y="738644"/>
                        <a:pt x="276501" y="1390832"/>
                      </a:cubicBezTo>
                      <a:cubicBezTo>
                        <a:pt x="-283870" y="827698"/>
                        <a:pt x="84955" y="-9337"/>
                        <a:pt x="693588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7" name="Frame 1">
                <a:extLst>
                  <a:ext uri="{FF2B5EF4-FFF2-40B4-BE49-F238E27FC236}">
                    <a16:creationId xmlns:a16="http://schemas.microsoft.com/office/drawing/2014/main" id="{FF75B702-FFC6-43B4-B8B4-554FA078CF63}"/>
                  </a:ext>
                </a:extLst>
              </p:cNvPr>
              <p:cNvSpPr/>
              <p:nvPr/>
            </p:nvSpPr>
            <p:spPr>
              <a:xfrm>
                <a:off x="3459679" y="2564932"/>
                <a:ext cx="981073" cy="1325555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21">
                <a:extLst>
                  <a:ext uri="{FF2B5EF4-FFF2-40B4-BE49-F238E27FC236}">
                    <a16:creationId xmlns:a16="http://schemas.microsoft.com/office/drawing/2014/main" id="{FFC755EE-C889-490E-BF0B-8F1A94AB651A}"/>
                  </a:ext>
                </a:extLst>
              </p:cNvPr>
              <p:cNvSpPr/>
              <p:nvPr/>
            </p:nvSpPr>
            <p:spPr>
              <a:xfrm rot="14306008">
                <a:off x="5552875" y="2870125"/>
                <a:ext cx="1064408" cy="87730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B92517D-0ABD-4BC6-95CC-71CE16B9C74D}"/>
                </a:ext>
              </a:extLst>
            </p:cNvPr>
            <p:cNvGrpSpPr/>
            <p:nvPr userDrawn="1"/>
          </p:nvGrpSpPr>
          <p:grpSpPr>
            <a:xfrm>
              <a:off x="11512285" y="6334208"/>
              <a:ext cx="400126" cy="399219"/>
              <a:chOff x="11512285" y="6334208"/>
              <a:chExt cx="400126" cy="399219"/>
            </a:xfrm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88E14A5-FAE6-47B7-9C0A-83515747B9D3}"/>
                  </a:ext>
                </a:extLst>
              </p:cNvPr>
              <p:cNvSpPr/>
              <p:nvPr userDrawn="1"/>
            </p:nvSpPr>
            <p:spPr>
              <a:xfrm>
                <a:off x="11512285" y="6334538"/>
                <a:ext cx="400126" cy="39888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2" name="Rounded Rectangle 51">
                <a:extLst>
                  <a:ext uri="{FF2B5EF4-FFF2-40B4-BE49-F238E27FC236}">
                    <a16:creationId xmlns:a16="http://schemas.microsoft.com/office/drawing/2014/main" id="{48B44DAF-7BC8-44BA-B61B-68005391E153}"/>
                  </a:ext>
                </a:extLst>
              </p:cNvPr>
              <p:cNvSpPr/>
              <p:nvPr userDrawn="1"/>
            </p:nvSpPr>
            <p:spPr>
              <a:xfrm rot="15752850" flipH="1">
                <a:off x="11527123" y="6337344"/>
                <a:ext cx="387782" cy="381510"/>
              </a:xfrm>
              <a:custGeom>
                <a:avLst/>
                <a:gdLst/>
                <a:ahLst/>
                <a:cxnLst/>
                <a:rect l="l" t="t" r="r" b="b"/>
                <a:pathLst>
                  <a:path w="2928608" h="2758049">
                    <a:moveTo>
                      <a:pt x="2797052" y="1199936"/>
                    </a:moveTo>
                    <a:lnTo>
                      <a:pt x="2797052" y="1541978"/>
                    </a:lnTo>
                    <a:cubicBezTo>
                      <a:pt x="2797052" y="1578306"/>
                      <a:pt x="2826502" y="1607756"/>
                      <a:pt x="2862830" y="1607756"/>
                    </a:cubicBezTo>
                    <a:lnTo>
                      <a:pt x="2862830" y="1607755"/>
                    </a:lnTo>
                    <a:cubicBezTo>
                      <a:pt x="2899158" y="1607755"/>
                      <a:pt x="2928608" y="1578305"/>
                      <a:pt x="2928608" y="1541977"/>
                    </a:cubicBezTo>
                    <a:lnTo>
                      <a:pt x="2928607" y="1199936"/>
                    </a:lnTo>
                    <a:cubicBezTo>
                      <a:pt x="2928607" y="1163608"/>
                      <a:pt x="2899158" y="1134159"/>
                      <a:pt x="2862830" y="1134158"/>
                    </a:cubicBezTo>
                    <a:cubicBezTo>
                      <a:pt x="2826502" y="1134159"/>
                      <a:pt x="2797052" y="1163608"/>
                      <a:pt x="2797052" y="1199936"/>
                    </a:cubicBezTo>
                    <a:close/>
                    <a:moveTo>
                      <a:pt x="2593193" y="1147315"/>
                    </a:moveTo>
                    <a:lnTo>
                      <a:pt x="2593193" y="1594601"/>
                    </a:lnTo>
                    <a:cubicBezTo>
                      <a:pt x="2593193" y="1630929"/>
                      <a:pt x="2622643" y="1660379"/>
                      <a:pt x="2658971" y="1660379"/>
                    </a:cubicBezTo>
                    <a:lnTo>
                      <a:pt x="2658971" y="1660378"/>
                    </a:lnTo>
                    <a:cubicBezTo>
                      <a:pt x="2695299" y="1660378"/>
                      <a:pt x="2724749" y="1630928"/>
                      <a:pt x="2724749" y="1594600"/>
                    </a:cubicBezTo>
                    <a:lnTo>
                      <a:pt x="2724748" y="1147315"/>
                    </a:lnTo>
                    <a:cubicBezTo>
                      <a:pt x="2724748" y="1110987"/>
                      <a:pt x="2695299" y="1081538"/>
                      <a:pt x="2658971" y="1081537"/>
                    </a:cubicBezTo>
                    <a:cubicBezTo>
                      <a:pt x="2622643" y="1081538"/>
                      <a:pt x="2593193" y="1110987"/>
                      <a:pt x="2593193" y="1147315"/>
                    </a:cubicBezTo>
                    <a:close/>
                    <a:moveTo>
                      <a:pt x="2389334" y="1121004"/>
                    </a:moveTo>
                    <a:lnTo>
                      <a:pt x="2389334" y="1620912"/>
                    </a:lnTo>
                    <a:cubicBezTo>
                      <a:pt x="2389334" y="1657240"/>
                      <a:pt x="2418784" y="1686690"/>
                      <a:pt x="2455112" y="1686690"/>
                    </a:cubicBezTo>
                    <a:lnTo>
                      <a:pt x="2455112" y="1686689"/>
                    </a:lnTo>
                    <a:cubicBezTo>
                      <a:pt x="2491440" y="1686689"/>
                      <a:pt x="2520890" y="1657239"/>
                      <a:pt x="2520890" y="1620911"/>
                    </a:cubicBezTo>
                    <a:lnTo>
                      <a:pt x="2520889" y="1121004"/>
                    </a:lnTo>
                    <a:cubicBezTo>
                      <a:pt x="2520889" y="1084676"/>
                      <a:pt x="2491440" y="1055227"/>
                      <a:pt x="2455112" y="1055226"/>
                    </a:cubicBezTo>
                    <a:cubicBezTo>
                      <a:pt x="2418784" y="1055227"/>
                      <a:pt x="2389334" y="1084676"/>
                      <a:pt x="2389334" y="1121004"/>
                    </a:cubicBezTo>
                    <a:close/>
                    <a:moveTo>
                      <a:pt x="1314382" y="1247024"/>
                    </a:moveTo>
                    <a:cubicBezTo>
                      <a:pt x="1314381" y="1225915"/>
                      <a:pt x="1331494" y="1208803"/>
                      <a:pt x="1352603" y="1208803"/>
                    </a:cubicBezTo>
                    <a:lnTo>
                      <a:pt x="1410313" y="1208803"/>
                    </a:lnTo>
                    <a:lnTo>
                      <a:pt x="1410313" y="1146778"/>
                    </a:lnTo>
                    <a:cubicBezTo>
                      <a:pt x="1410313" y="1145599"/>
                      <a:pt x="1410393" y="1144438"/>
                      <a:pt x="1411688" y="1143457"/>
                    </a:cubicBezTo>
                    <a:lnTo>
                      <a:pt x="1408531" y="1133444"/>
                    </a:lnTo>
                    <a:cubicBezTo>
                      <a:pt x="1410371" y="1112415"/>
                      <a:pt x="1428909" y="1096860"/>
                      <a:pt x="1449938" y="1098699"/>
                    </a:cubicBezTo>
                    <a:lnTo>
                      <a:pt x="2236821" y="1167543"/>
                    </a:lnTo>
                    <a:cubicBezTo>
                      <a:pt x="2257849" y="1169383"/>
                      <a:pt x="2273405" y="1187920"/>
                      <a:pt x="2271565" y="1208950"/>
                    </a:cubicBezTo>
                    <a:cubicBezTo>
                      <a:pt x="2269725" y="1229978"/>
                      <a:pt x="2251187" y="1245533"/>
                      <a:pt x="2230159" y="1243693"/>
                    </a:cubicBezTo>
                    <a:cubicBezTo>
                      <a:pt x="1973864" y="1221271"/>
                      <a:pt x="1717570" y="1198849"/>
                      <a:pt x="1461275" y="1176426"/>
                    </a:cubicBezTo>
                    <a:lnTo>
                      <a:pt x="1461274" y="1208803"/>
                    </a:lnTo>
                    <a:lnTo>
                      <a:pt x="1518985" y="1208803"/>
                    </a:lnTo>
                    <a:cubicBezTo>
                      <a:pt x="1540095" y="1208802"/>
                      <a:pt x="1557205" y="1225915"/>
                      <a:pt x="1557206" y="1247025"/>
                    </a:cubicBezTo>
                    <a:lnTo>
                      <a:pt x="1557207" y="1247023"/>
                    </a:lnTo>
                    <a:cubicBezTo>
                      <a:pt x="1557207" y="1268132"/>
                      <a:pt x="1540095" y="1285244"/>
                      <a:pt x="1518986" y="1285244"/>
                    </a:cubicBezTo>
                    <a:cubicBezTo>
                      <a:pt x="1499749" y="1285244"/>
                      <a:pt x="1480511" y="1285243"/>
                      <a:pt x="1461275" y="1285244"/>
                    </a:cubicBezTo>
                    <a:lnTo>
                      <a:pt x="1461275" y="1337600"/>
                    </a:lnTo>
                    <a:lnTo>
                      <a:pt x="1518985" y="1337600"/>
                    </a:lnTo>
                    <a:cubicBezTo>
                      <a:pt x="1540095" y="1337600"/>
                      <a:pt x="1557206" y="1354713"/>
                      <a:pt x="1557206" y="1375821"/>
                    </a:cubicBezTo>
                    <a:lnTo>
                      <a:pt x="1557207" y="1375820"/>
                    </a:lnTo>
                    <a:cubicBezTo>
                      <a:pt x="1557206" y="1396928"/>
                      <a:pt x="1540095" y="1414041"/>
                      <a:pt x="1518986" y="1414041"/>
                    </a:cubicBezTo>
                    <a:cubicBezTo>
                      <a:pt x="1499750" y="1414041"/>
                      <a:pt x="1480511" y="1414041"/>
                      <a:pt x="1461275" y="1414042"/>
                    </a:cubicBezTo>
                    <a:lnTo>
                      <a:pt x="1461275" y="1466398"/>
                    </a:lnTo>
                    <a:lnTo>
                      <a:pt x="1518985" y="1466398"/>
                    </a:lnTo>
                    <a:cubicBezTo>
                      <a:pt x="1540095" y="1466398"/>
                      <a:pt x="1557206" y="1483509"/>
                      <a:pt x="1557206" y="1504618"/>
                    </a:cubicBezTo>
                    <a:lnTo>
                      <a:pt x="1557207" y="1504619"/>
                    </a:lnTo>
                    <a:cubicBezTo>
                      <a:pt x="1557207" y="1525727"/>
                      <a:pt x="1540094" y="1542838"/>
                      <a:pt x="1518986" y="1542839"/>
                    </a:cubicBezTo>
                    <a:cubicBezTo>
                      <a:pt x="1499749" y="1542839"/>
                      <a:pt x="1480511" y="1542838"/>
                      <a:pt x="1461275" y="1542839"/>
                    </a:cubicBezTo>
                    <a:lnTo>
                      <a:pt x="1461274" y="1575412"/>
                    </a:lnTo>
                    <a:lnTo>
                      <a:pt x="2226550" y="1494978"/>
                    </a:lnTo>
                    <a:cubicBezTo>
                      <a:pt x="2247542" y="1492772"/>
                      <a:pt x="2266350" y="1508001"/>
                      <a:pt x="2268556" y="1528995"/>
                    </a:cubicBezTo>
                    <a:cubicBezTo>
                      <a:pt x="2270763" y="1549988"/>
                      <a:pt x="2255534" y="1568794"/>
                      <a:pt x="2234542" y="1571000"/>
                    </a:cubicBezTo>
                    <a:cubicBezTo>
                      <a:pt x="1972686" y="1598522"/>
                      <a:pt x="1710833" y="1626046"/>
                      <a:pt x="1448978" y="1653567"/>
                    </a:cubicBezTo>
                    <a:cubicBezTo>
                      <a:pt x="1427984" y="1655774"/>
                      <a:pt x="1409178" y="1640544"/>
                      <a:pt x="1406971" y="1619551"/>
                    </a:cubicBezTo>
                    <a:cubicBezTo>
                      <a:pt x="1406474" y="1614827"/>
                      <a:pt x="1406862" y="1610214"/>
                      <a:pt x="1410805" y="1606610"/>
                    </a:cubicBezTo>
                    <a:lnTo>
                      <a:pt x="1410312" y="1605422"/>
                    </a:lnTo>
                    <a:lnTo>
                      <a:pt x="1410312" y="1542839"/>
                    </a:lnTo>
                    <a:lnTo>
                      <a:pt x="1352603" y="1542841"/>
                    </a:lnTo>
                    <a:cubicBezTo>
                      <a:pt x="1331494" y="1542841"/>
                      <a:pt x="1314382" y="1525729"/>
                      <a:pt x="1314382" y="1504619"/>
                    </a:cubicBezTo>
                    <a:cubicBezTo>
                      <a:pt x="1314382" y="1483510"/>
                      <a:pt x="1331493" y="1466397"/>
                      <a:pt x="1352603" y="1466398"/>
                    </a:cubicBezTo>
                    <a:lnTo>
                      <a:pt x="1410312" y="1466398"/>
                    </a:lnTo>
                    <a:lnTo>
                      <a:pt x="1410313" y="1414042"/>
                    </a:lnTo>
                    <a:lnTo>
                      <a:pt x="1352603" y="1414042"/>
                    </a:lnTo>
                    <a:cubicBezTo>
                      <a:pt x="1331494" y="1414041"/>
                      <a:pt x="1314383" y="1396930"/>
                      <a:pt x="1314382" y="1375820"/>
                    </a:cubicBezTo>
                    <a:cubicBezTo>
                      <a:pt x="1314383" y="1354713"/>
                      <a:pt x="1331494" y="1337600"/>
                      <a:pt x="1352603" y="1337601"/>
                    </a:cubicBezTo>
                    <a:lnTo>
                      <a:pt x="1410312" y="1337600"/>
                    </a:lnTo>
                    <a:lnTo>
                      <a:pt x="1410312" y="1285244"/>
                    </a:lnTo>
                    <a:lnTo>
                      <a:pt x="1352603" y="1285244"/>
                    </a:lnTo>
                    <a:cubicBezTo>
                      <a:pt x="1331494" y="1285244"/>
                      <a:pt x="1314381" y="1268133"/>
                      <a:pt x="1314382" y="1247024"/>
                    </a:cubicBezTo>
                    <a:close/>
                    <a:moveTo>
                      <a:pt x="1171967" y="72000"/>
                    </a:moveTo>
                    <a:lnTo>
                      <a:pt x="1171967" y="288000"/>
                    </a:lnTo>
                    <a:cubicBezTo>
                      <a:pt x="1171967" y="327765"/>
                      <a:pt x="1204202" y="360000"/>
                      <a:pt x="1243967" y="360000"/>
                    </a:cubicBezTo>
                    <a:cubicBezTo>
                      <a:pt x="1283732" y="360000"/>
                      <a:pt x="1315967" y="327765"/>
                      <a:pt x="1315967" y="288000"/>
                    </a:cubicBezTo>
                    <a:lnTo>
                      <a:pt x="1315967" y="72000"/>
                    </a:lnTo>
                    <a:cubicBezTo>
                      <a:pt x="1315967" y="32235"/>
                      <a:pt x="1283732" y="0"/>
                      <a:pt x="1243967" y="0"/>
                    </a:cubicBezTo>
                    <a:cubicBezTo>
                      <a:pt x="1204202" y="0"/>
                      <a:pt x="1171967" y="32235"/>
                      <a:pt x="1171967" y="72000"/>
                    </a:cubicBezTo>
                    <a:close/>
                    <a:moveTo>
                      <a:pt x="1171966" y="2470049"/>
                    </a:moveTo>
                    <a:lnTo>
                      <a:pt x="1171966" y="2686049"/>
                    </a:lnTo>
                    <a:cubicBezTo>
                      <a:pt x="1171966" y="2725814"/>
                      <a:pt x="1204201" y="2758049"/>
                      <a:pt x="1243966" y="2758049"/>
                    </a:cubicBezTo>
                    <a:cubicBezTo>
                      <a:pt x="1283731" y="2758049"/>
                      <a:pt x="1315966" y="2725814"/>
                      <a:pt x="1315966" y="2686049"/>
                    </a:cubicBezTo>
                    <a:lnTo>
                      <a:pt x="1315966" y="2470049"/>
                    </a:lnTo>
                    <a:cubicBezTo>
                      <a:pt x="1315966" y="2430284"/>
                      <a:pt x="1283731" y="2398049"/>
                      <a:pt x="1243966" y="2398049"/>
                    </a:cubicBezTo>
                    <a:cubicBezTo>
                      <a:pt x="1204201" y="2398049"/>
                      <a:pt x="1171966" y="2430284"/>
                      <a:pt x="1171966" y="2470049"/>
                    </a:cubicBezTo>
                    <a:close/>
                    <a:moveTo>
                      <a:pt x="515345" y="1370958"/>
                    </a:moveTo>
                    <a:cubicBezTo>
                      <a:pt x="515344" y="1558300"/>
                      <a:pt x="586814" y="1745642"/>
                      <a:pt x="729750" y="1888579"/>
                    </a:cubicBezTo>
                    <a:cubicBezTo>
                      <a:pt x="1015625" y="2174454"/>
                      <a:pt x="1479119" y="2174454"/>
                      <a:pt x="1764994" y="1888580"/>
                    </a:cubicBezTo>
                    <a:lnTo>
                      <a:pt x="1940572" y="1713001"/>
                    </a:lnTo>
                    <a:lnTo>
                      <a:pt x="2136413" y="1713002"/>
                    </a:lnTo>
                    <a:cubicBezTo>
                      <a:pt x="2215124" y="1713001"/>
                      <a:pt x="2278929" y="1649195"/>
                      <a:pt x="2278929" y="1570486"/>
                    </a:cubicBezTo>
                    <a:lnTo>
                      <a:pt x="2278929" y="1374645"/>
                    </a:lnTo>
                    <a:lnTo>
                      <a:pt x="2282614" y="1370959"/>
                    </a:lnTo>
                    <a:lnTo>
                      <a:pt x="2278929" y="1367272"/>
                    </a:lnTo>
                    <a:lnTo>
                      <a:pt x="2278929" y="1171432"/>
                    </a:lnTo>
                    <a:cubicBezTo>
                      <a:pt x="2278929" y="1092722"/>
                      <a:pt x="2215123" y="1028916"/>
                      <a:pt x="2136413" y="1028916"/>
                    </a:cubicBezTo>
                    <a:lnTo>
                      <a:pt x="1940571" y="1028916"/>
                    </a:lnTo>
                    <a:cubicBezTo>
                      <a:pt x="1882045" y="970390"/>
                      <a:pt x="1823519" y="911862"/>
                      <a:pt x="1764993" y="853336"/>
                    </a:cubicBezTo>
                    <a:cubicBezTo>
                      <a:pt x="1479118" y="567461"/>
                      <a:pt x="1015625" y="567462"/>
                      <a:pt x="729750" y="853336"/>
                    </a:cubicBezTo>
                    <a:cubicBezTo>
                      <a:pt x="586813" y="996273"/>
                      <a:pt x="515344" y="1183616"/>
                      <a:pt x="515345" y="1370958"/>
                    </a:cubicBezTo>
                    <a:close/>
                    <a:moveTo>
                      <a:pt x="388776" y="2386770"/>
                    </a:moveTo>
                    <a:cubicBezTo>
                      <a:pt x="388776" y="2405196"/>
                      <a:pt x="395805" y="2423622"/>
                      <a:pt x="409865" y="2437681"/>
                    </a:cubicBezTo>
                    <a:cubicBezTo>
                      <a:pt x="437983" y="2465800"/>
                      <a:pt x="483570" y="2465800"/>
                      <a:pt x="511688" y="2437681"/>
                    </a:cubicBezTo>
                    <a:lnTo>
                      <a:pt x="664423" y="2284946"/>
                    </a:lnTo>
                    <a:cubicBezTo>
                      <a:pt x="692541" y="2256828"/>
                      <a:pt x="692541" y="2211241"/>
                      <a:pt x="664423" y="2183123"/>
                    </a:cubicBezTo>
                    <a:cubicBezTo>
                      <a:pt x="636305" y="2155005"/>
                      <a:pt x="590718" y="2155005"/>
                      <a:pt x="562599" y="2183123"/>
                    </a:cubicBezTo>
                    <a:lnTo>
                      <a:pt x="409865" y="2335858"/>
                    </a:lnTo>
                    <a:cubicBezTo>
                      <a:pt x="395805" y="2349917"/>
                      <a:pt x="388776" y="2368343"/>
                      <a:pt x="388776" y="2386770"/>
                    </a:cubicBezTo>
                    <a:close/>
                    <a:moveTo>
                      <a:pt x="388776" y="365689"/>
                    </a:moveTo>
                    <a:cubicBezTo>
                      <a:pt x="388776" y="384115"/>
                      <a:pt x="395805" y="402541"/>
                      <a:pt x="409865" y="416600"/>
                    </a:cubicBezTo>
                    <a:lnTo>
                      <a:pt x="562599" y="569335"/>
                    </a:lnTo>
                    <a:cubicBezTo>
                      <a:pt x="590718" y="597454"/>
                      <a:pt x="636305" y="597454"/>
                      <a:pt x="664423" y="569335"/>
                    </a:cubicBezTo>
                    <a:cubicBezTo>
                      <a:pt x="692541" y="541217"/>
                      <a:pt x="692541" y="495630"/>
                      <a:pt x="664423" y="467512"/>
                    </a:cubicBezTo>
                    <a:lnTo>
                      <a:pt x="511688" y="314777"/>
                    </a:lnTo>
                    <a:cubicBezTo>
                      <a:pt x="483570" y="286659"/>
                      <a:pt x="437983" y="286659"/>
                      <a:pt x="409865" y="314777"/>
                    </a:cubicBezTo>
                    <a:cubicBezTo>
                      <a:pt x="395805" y="328836"/>
                      <a:pt x="388776" y="347262"/>
                      <a:pt x="388776" y="365689"/>
                    </a:cubicBezTo>
                    <a:close/>
                    <a:moveTo>
                      <a:pt x="0" y="1379024"/>
                    </a:moveTo>
                    <a:cubicBezTo>
                      <a:pt x="0" y="1418789"/>
                      <a:pt x="32235" y="1451024"/>
                      <a:pt x="72000" y="1451024"/>
                    </a:cubicBezTo>
                    <a:lnTo>
                      <a:pt x="288000" y="1451024"/>
                    </a:lnTo>
                    <a:cubicBezTo>
                      <a:pt x="327765" y="1451024"/>
                      <a:pt x="360000" y="1418789"/>
                      <a:pt x="360000" y="1379024"/>
                    </a:cubicBezTo>
                    <a:cubicBezTo>
                      <a:pt x="360000" y="1339259"/>
                      <a:pt x="327765" y="1307024"/>
                      <a:pt x="288000" y="1307024"/>
                    </a:cubicBezTo>
                    <a:lnTo>
                      <a:pt x="72000" y="1307024"/>
                    </a:lnTo>
                    <a:cubicBezTo>
                      <a:pt x="32235" y="1307024"/>
                      <a:pt x="0" y="1339259"/>
                      <a:pt x="0" y="13790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8C9EB7AD-7D12-4041-BAA1-E6DE1F6FF5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7782" y="3423440"/>
            <a:ext cx="2639627" cy="2326310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BBDF866C-612A-4474-8769-4A9B8E5E4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9329" y="1255931"/>
            <a:ext cx="2458080" cy="2001430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3" name="Bildplatzhalter 29">
            <a:extLst>
              <a:ext uri="{FF2B5EF4-FFF2-40B4-BE49-F238E27FC236}">
                <a16:creationId xmlns:a16="http://schemas.microsoft.com/office/drawing/2014/main" id="{724EC9D1-FF36-4C42-AD93-E6B3D15D6A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846" y="2420904"/>
            <a:ext cx="1865362" cy="1620999"/>
          </a:xfrm>
          <a:prstGeom prst="hexagon">
            <a:avLst>
              <a:gd name="adj" fmla="val 22858"/>
              <a:gd name="vf" fmla="val 115470"/>
            </a:avLst>
          </a:prstGeom>
        </p:spPr>
        <p:txBody>
          <a:bodyPr/>
          <a:lstStyle/>
          <a:p>
            <a:endParaRPr lang="de-AT"/>
          </a:p>
        </p:txBody>
      </p:sp>
      <p:sp>
        <p:nvSpPr>
          <p:cNvPr id="34" name="Bildplatzhalter 29">
            <a:extLst>
              <a:ext uri="{FF2B5EF4-FFF2-40B4-BE49-F238E27FC236}">
                <a16:creationId xmlns:a16="http://schemas.microsoft.com/office/drawing/2014/main" id="{9386A028-DFC0-4C92-A791-E1D4DFCCDD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818" y="1334764"/>
            <a:ext cx="1092017" cy="867240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5" name="Bildplatzhalter 29">
            <a:extLst>
              <a:ext uri="{FF2B5EF4-FFF2-40B4-BE49-F238E27FC236}">
                <a16:creationId xmlns:a16="http://schemas.microsoft.com/office/drawing/2014/main" id="{498E913B-E8BF-4133-975D-F0464F12C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04632" y="2530717"/>
            <a:ext cx="2283702" cy="1813035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6" name="Bildplatzhalter 29">
            <a:extLst>
              <a:ext uri="{FF2B5EF4-FFF2-40B4-BE49-F238E27FC236}">
                <a16:creationId xmlns:a16="http://schemas.microsoft.com/office/drawing/2014/main" id="{2C89D239-913D-48E5-BAA6-01D212CEE7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38853" y="4547081"/>
            <a:ext cx="2149482" cy="1764023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7" name="Bildplatzhalter 29">
            <a:extLst>
              <a:ext uri="{FF2B5EF4-FFF2-40B4-BE49-F238E27FC236}">
                <a16:creationId xmlns:a16="http://schemas.microsoft.com/office/drawing/2014/main" id="{E8B8A29C-CB50-4AE2-A14B-3855AC54A71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39081" y="3738285"/>
            <a:ext cx="1678797" cy="1414264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8" name="Bildplatzhalter 29">
            <a:extLst>
              <a:ext uri="{FF2B5EF4-FFF2-40B4-BE49-F238E27FC236}">
                <a16:creationId xmlns:a16="http://schemas.microsoft.com/office/drawing/2014/main" id="{9BE692F4-FEC8-43D8-BB3B-846AB54C34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093886"/>
            <a:ext cx="1869095" cy="1484282"/>
          </a:xfrm>
          <a:prstGeom prst="hexagon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39" name="Bildplatzhalter 29">
            <a:extLst>
              <a:ext uri="{FF2B5EF4-FFF2-40B4-BE49-F238E27FC236}">
                <a16:creationId xmlns:a16="http://schemas.microsoft.com/office/drawing/2014/main" id="{65B3786D-6D85-4583-A844-82A8347725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22233" y="4428048"/>
            <a:ext cx="2141034" cy="1813035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0" name="Bildplatzhalter 29">
            <a:extLst>
              <a:ext uri="{FF2B5EF4-FFF2-40B4-BE49-F238E27FC236}">
                <a16:creationId xmlns:a16="http://schemas.microsoft.com/office/drawing/2014/main" id="{6DCA15CD-BBD8-4340-BBF9-D6A511F2E2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80385" y="3485328"/>
            <a:ext cx="2015260" cy="1620999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B3660F3-35DD-4547-B470-CC19A619E267}"/>
              </a:ext>
            </a:extLst>
          </p:cNvPr>
          <p:cNvSpPr/>
          <p:nvPr userDrawn="1"/>
        </p:nvSpPr>
        <p:spPr>
          <a:xfrm>
            <a:off x="-1" y="-1"/>
            <a:ext cx="6096001" cy="3028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2041FDE0-5E49-4E21-A9B6-9C817F1729B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165279" y="136847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4B66A00-4F8A-407F-BF73-884104F956D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165279" y="4779423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7A47009-7F8A-44E1-927C-5998C8C6303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732236" y="733950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8565819D-D57F-4DB5-AC88-6EC01736748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32236" y="3195423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5B10967C-72D9-402F-9132-9E4645A39FC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738764" y="4576895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4BAC983B-F3CB-4902-8D75-BEEFEB69CD7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165279" y="3073950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0" name="그룹 15">
            <a:extLst>
              <a:ext uri="{FF2B5EF4-FFF2-40B4-BE49-F238E27FC236}">
                <a16:creationId xmlns:a16="http://schemas.microsoft.com/office/drawing/2014/main" id="{43F84C3A-2E51-45A1-9617-E9F78C2887C1}"/>
              </a:ext>
            </a:extLst>
          </p:cNvPr>
          <p:cNvGrpSpPr/>
          <p:nvPr userDrawn="1"/>
        </p:nvGrpSpPr>
        <p:grpSpPr>
          <a:xfrm>
            <a:off x="323529" y="2080773"/>
            <a:ext cx="720080" cy="720080"/>
            <a:chOff x="546346" y="5762189"/>
            <a:chExt cx="720080" cy="720080"/>
          </a:xfrm>
        </p:grpSpPr>
        <p:sp>
          <p:nvSpPr>
            <p:cNvPr id="11" name="직사각형 18">
              <a:extLst>
                <a:ext uri="{FF2B5EF4-FFF2-40B4-BE49-F238E27FC236}">
                  <a16:creationId xmlns:a16="http://schemas.microsoft.com/office/drawing/2014/main" id="{02993B99-CFE3-47FB-B0E6-9C7F4C626BBD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22">
              <a:extLst>
                <a:ext uri="{FF2B5EF4-FFF2-40B4-BE49-F238E27FC236}">
                  <a16:creationId xmlns:a16="http://schemas.microsoft.com/office/drawing/2014/main" id="{DD62D99F-F424-4EBB-98FD-FE0B4783FEA8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BFB3F61F-C605-4D45-BE39-E3FEA139688B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435193" y="2443950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B965E752-770A-41D6-A0DE-54E97FCA43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8435193" y="3825422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535BF43-91B6-406D-B99E-9A569D8F9C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63748"/>
            <a:ext cx="5453017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0794DA66-D9DC-4DC3-88FD-63D86750438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86943" y="3703950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03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3900751-D8D7-45B3-91D4-48F579FF0E35}"/>
              </a:ext>
            </a:extLst>
          </p:cNvPr>
          <p:cNvSpPr/>
          <p:nvPr userDrawn="1"/>
        </p:nvSpPr>
        <p:spPr>
          <a:xfrm>
            <a:off x="6093413" y="-16459"/>
            <a:ext cx="6096001" cy="3028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17" name="그룹 15">
            <a:extLst>
              <a:ext uri="{FF2B5EF4-FFF2-40B4-BE49-F238E27FC236}">
                <a16:creationId xmlns:a16="http://schemas.microsoft.com/office/drawing/2014/main" id="{63EA331B-D5BC-4973-AC9B-EA84E4F0D579}"/>
              </a:ext>
            </a:extLst>
          </p:cNvPr>
          <p:cNvGrpSpPr/>
          <p:nvPr userDrawn="1"/>
        </p:nvGrpSpPr>
        <p:grpSpPr>
          <a:xfrm flipH="1">
            <a:off x="11217543" y="2018684"/>
            <a:ext cx="720080" cy="720080"/>
            <a:chOff x="546346" y="5762189"/>
            <a:chExt cx="720080" cy="720080"/>
          </a:xfrm>
        </p:grpSpPr>
        <p:sp>
          <p:nvSpPr>
            <p:cNvPr id="18" name="직사각형 18">
              <a:extLst>
                <a:ext uri="{FF2B5EF4-FFF2-40B4-BE49-F238E27FC236}">
                  <a16:creationId xmlns:a16="http://schemas.microsoft.com/office/drawing/2014/main" id="{A7452530-A25A-42D7-8FCD-29DAB91EBBE5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22">
              <a:extLst>
                <a:ext uri="{FF2B5EF4-FFF2-40B4-BE49-F238E27FC236}">
                  <a16:creationId xmlns:a16="http://schemas.microsoft.com/office/drawing/2014/main" id="{A55A3B2B-7343-4055-B3C9-ED2357E0C0B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75B3F1-7D76-40D2-8500-38D63D2D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3413" y="371019"/>
            <a:ext cx="609600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1FFFE86-6AB1-40D2-A769-3701DB0562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33269" y="1150261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BD2AAD-0295-4F07-8F57-09D7511E60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33269" y="456120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CF38826-4D60-45FB-958F-B159A0027C0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891" y="551019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91DAEA26-5F37-4A16-93E9-8FF28A8837C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891" y="3012492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97CC9E3-7070-4F45-ACC2-0EA98ECB6FF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321756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6E220874-342C-4397-A4FD-7BFA5392059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890419" y="4393964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FBC1B71-DADE-43B4-9C7A-E1202CADD72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533269" y="2855734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4830BB3A-DE33-42AF-BD18-6D23F6A0769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0" y="3703228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C8D0EC64-5B3A-4ED1-B0D7-A3567585C988}"/>
              </a:ext>
            </a:extLst>
          </p:cNvPr>
          <p:cNvGrpSpPr/>
          <p:nvPr userDrawn="1"/>
        </p:nvGrpSpPr>
        <p:grpSpPr>
          <a:xfrm rot="16200000">
            <a:off x="11112593" y="579849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ADD2EE44-02C2-4DF5-9D0A-AE58B9D35CB9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6B974B75-1F13-4A61-B7FC-A74E65E7078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37C7E467-AA8D-4DAA-9B76-9D5C393E7E57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7046647" y="3458278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03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3900751-D8D7-45B3-91D4-48F579FF0E35}"/>
              </a:ext>
            </a:extLst>
          </p:cNvPr>
          <p:cNvSpPr/>
          <p:nvPr userDrawn="1"/>
        </p:nvSpPr>
        <p:spPr>
          <a:xfrm>
            <a:off x="6093413" y="-16459"/>
            <a:ext cx="6096001" cy="30289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17" name="그룹 15">
            <a:extLst>
              <a:ext uri="{FF2B5EF4-FFF2-40B4-BE49-F238E27FC236}">
                <a16:creationId xmlns:a16="http://schemas.microsoft.com/office/drawing/2014/main" id="{63EA331B-D5BC-4973-AC9B-EA84E4F0D579}"/>
              </a:ext>
            </a:extLst>
          </p:cNvPr>
          <p:cNvGrpSpPr/>
          <p:nvPr userDrawn="1"/>
        </p:nvGrpSpPr>
        <p:grpSpPr>
          <a:xfrm flipH="1">
            <a:off x="11217543" y="2018684"/>
            <a:ext cx="720080" cy="720080"/>
            <a:chOff x="546346" y="5762189"/>
            <a:chExt cx="720080" cy="720080"/>
          </a:xfrm>
        </p:grpSpPr>
        <p:sp>
          <p:nvSpPr>
            <p:cNvPr id="18" name="직사각형 18">
              <a:extLst>
                <a:ext uri="{FF2B5EF4-FFF2-40B4-BE49-F238E27FC236}">
                  <a16:creationId xmlns:a16="http://schemas.microsoft.com/office/drawing/2014/main" id="{A7452530-A25A-42D7-8FCD-29DAB91EBBE5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22">
              <a:extLst>
                <a:ext uri="{FF2B5EF4-FFF2-40B4-BE49-F238E27FC236}">
                  <a16:creationId xmlns:a16="http://schemas.microsoft.com/office/drawing/2014/main" id="{A55A3B2B-7343-4055-B3C9-ED2357E0C0B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75B3F1-7D76-40D2-8500-38D63D2D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3413" y="371019"/>
            <a:ext cx="609600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1FFFE86-6AB1-40D2-A769-3701DB0562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33269" y="1150261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BD2AAD-0295-4F07-8F57-09D7511E60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33269" y="456120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CF38826-4D60-45FB-958F-B159A0027C0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891" y="551019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91DAEA26-5F37-4A16-93E9-8FF28A8837C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891" y="3012492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97CC9E3-7070-4F45-ACC2-0EA98ECB6FF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321756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6E220874-342C-4397-A4FD-7BFA5392059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890419" y="4393964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FBC1B71-DADE-43B4-9C7A-E1202CADD72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533269" y="2855734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4830BB3A-DE33-42AF-BD18-6D23F6A0769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0" y="3703228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C8D0EC64-5B3A-4ED1-B0D7-A3567585C988}"/>
              </a:ext>
            </a:extLst>
          </p:cNvPr>
          <p:cNvGrpSpPr/>
          <p:nvPr userDrawn="1"/>
        </p:nvGrpSpPr>
        <p:grpSpPr>
          <a:xfrm rot="16200000">
            <a:off x="11112593" y="579849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ADD2EE44-02C2-4DF5-9D0A-AE58B9D35CB9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6B974B75-1F13-4A61-B7FC-A74E65E7078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37C7E467-AA8D-4DAA-9B76-9D5C393E7E57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7046647" y="3458278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06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CCA73FD-C16A-49E7-AEF1-351B9BDF24C6}"/>
              </a:ext>
            </a:extLst>
          </p:cNvPr>
          <p:cNvSpPr/>
          <p:nvPr userDrawn="1"/>
        </p:nvSpPr>
        <p:spPr>
          <a:xfrm>
            <a:off x="-1" y="-1"/>
            <a:ext cx="6096001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6656C29-F9FD-4719-9B69-6924AAD940D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872922" y="1005300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10781C0-DB4D-482A-B2CD-188C8F37BAA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872922" y="4416246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553A6D80-17FA-42E4-A900-14615EDCDF1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439879" y="370773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ACD86D40-6F86-436F-8227-AC6557EDCF2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439879" y="2832246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D6A74A02-3FE8-458D-93E8-B7237606354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446407" y="4213718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4894C420-BACB-45C0-8933-BF04655F673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872922" y="2710773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56887723-2073-4AEC-BC36-6ADE32A33214}"/>
              </a:ext>
            </a:extLst>
          </p:cNvPr>
          <p:cNvGrpSpPr/>
          <p:nvPr userDrawn="1"/>
        </p:nvGrpSpPr>
        <p:grpSpPr>
          <a:xfrm>
            <a:off x="365089" y="578516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5EE441EA-E589-4D81-BCC7-7EDAF01473B3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D24B3167-EB54-4C4C-AD8F-4DAFF61082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그림 개체 틀 2">
            <a:extLst>
              <a:ext uri="{FF2B5EF4-FFF2-40B4-BE49-F238E27FC236}">
                <a16:creationId xmlns:a16="http://schemas.microsoft.com/office/drawing/2014/main" id="{C56AF789-42D8-417D-AE44-9CDB064E7EF3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9142836" y="2080773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52FFBEC-3421-4705-A4D0-B5D6E6C5B72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142836" y="3462245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83E6E8C-DA11-4302-A0CB-B5C22DE63F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63748"/>
            <a:ext cx="5453017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432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B3660F3-35DD-4547-B470-CC19A619E267}"/>
              </a:ext>
            </a:extLst>
          </p:cNvPr>
          <p:cNvSpPr/>
          <p:nvPr userDrawn="1"/>
        </p:nvSpPr>
        <p:spPr>
          <a:xfrm>
            <a:off x="-1" y="-1"/>
            <a:ext cx="6096001" cy="3028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2041FDE0-5E49-4E21-A9B6-9C817F1729B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165279" y="136847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4B66A00-4F8A-407F-BF73-884104F956D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165279" y="4779423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7A47009-7F8A-44E1-927C-5998C8C6303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732236" y="733950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8565819D-D57F-4DB5-AC88-6EC01736748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32236" y="3195423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5B10967C-72D9-402F-9132-9E4645A39FC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738764" y="4576895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4BAC983B-F3CB-4902-8D75-BEEFEB69CD7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165279" y="3073950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0" name="그룹 15">
            <a:extLst>
              <a:ext uri="{FF2B5EF4-FFF2-40B4-BE49-F238E27FC236}">
                <a16:creationId xmlns:a16="http://schemas.microsoft.com/office/drawing/2014/main" id="{43F84C3A-2E51-45A1-9617-E9F78C2887C1}"/>
              </a:ext>
            </a:extLst>
          </p:cNvPr>
          <p:cNvGrpSpPr/>
          <p:nvPr userDrawn="1"/>
        </p:nvGrpSpPr>
        <p:grpSpPr>
          <a:xfrm>
            <a:off x="323529" y="2080773"/>
            <a:ext cx="720080" cy="720080"/>
            <a:chOff x="546346" y="5762189"/>
            <a:chExt cx="720080" cy="720080"/>
          </a:xfrm>
        </p:grpSpPr>
        <p:sp>
          <p:nvSpPr>
            <p:cNvPr id="11" name="직사각형 18">
              <a:extLst>
                <a:ext uri="{FF2B5EF4-FFF2-40B4-BE49-F238E27FC236}">
                  <a16:creationId xmlns:a16="http://schemas.microsoft.com/office/drawing/2014/main" id="{02993B99-CFE3-47FB-B0E6-9C7F4C626BBD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22">
              <a:extLst>
                <a:ext uri="{FF2B5EF4-FFF2-40B4-BE49-F238E27FC236}">
                  <a16:creationId xmlns:a16="http://schemas.microsoft.com/office/drawing/2014/main" id="{DD62D99F-F424-4EBB-98FD-FE0B4783FEA8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BFB3F61F-C605-4D45-BE39-E3FEA139688B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435193" y="2443950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B965E752-770A-41D6-A0DE-54E97FCA43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8435193" y="3825422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535BF43-91B6-406D-B99E-9A569D8F9C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63748"/>
            <a:ext cx="5453017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0794DA66-D9DC-4DC3-88FD-63D86750438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86943" y="3703950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97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2CA6634-8575-4251-B8F0-0EA4A7136E69}"/>
              </a:ext>
            </a:extLst>
          </p:cNvPr>
          <p:cNvSpPr/>
          <p:nvPr userDrawn="1"/>
        </p:nvSpPr>
        <p:spPr>
          <a:xfrm>
            <a:off x="6093413" y="-1"/>
            <a:ext cx="6096001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75B3F1-7D76-40D2-8500-38D63D2D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3413" y="371019"/>
            <a:ext cx="609600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1FFFE86-6AB1-40D2-A769-3701DB0562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33269" y="1150261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BD2AAD-0295-4F07-8F57-09D7511E60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33269" y="456120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CF38826-4D60-45FB-958F-B159A0027C0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891" y="551019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91DAEA26-5F37-4A16-93E9-8FF28A8837C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891" y="3012492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97CC9E3-7070-4F45-ACC2-0EA98ECB6FF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321756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6E220874-342C-4397-A4FD-7BFA5392059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890419" y="4393964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FBC1B71-DADE-43B4-9C7A-E1202CADD72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533269" y="2855734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4830BB3A-DE33-42AF-BD18-6D23F6A0769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0" y="3703228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C8D0EC64-5B3A-4ED1-B0D7-A3567585C988}"/>
              </a:ext>
            </a:extLst>
          </p:cNvPr>
          <p:cNvGrpSpPr/>
          <p:nvPr userDrawn="1"/>
        </p:nvGrpSpPr>
        <p:grpSpPr>
          <a:xfrm rot="16200000">
            <a:off x="11112593" y="579849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ADD2EE44-02C2-4DF5-9D0A-AE58B9D35CB9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6B974B75-1F13-4A61-B7FC-A74E65E7078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3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7CEC8-3E0D-4317-A0BE-41519AFB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18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525A7-FC66-4667-819F-F6E01C8F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27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657225" y="3172448"/>
            <a:ext cx="3724185" cy="3246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D0AFBB-746B-4A41-A7FB-A8F5A7474CB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623019" y="2828840"/>
            <a:ext cx="5204251" cy="334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7CF29F-3250-41E1-AC48-517856BE0BD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606300" y="2828840"/>
            <a:ext cx="2186764" cy="334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1F86714-CB03-4F27-804E-42EB28A8CA1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66168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AD3C45E-7064-42C4-856D-3CE1E81559E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51754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0B56A0-608F-4948-B32D-21CD62A26C9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80582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18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7EE59-E562-4ACB-B4A7-DA6D71D7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68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C03C6-E08D-43CE-8E1F-6B77F8F2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0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291E9-382B-4112-ACC6-C5D173E3D86C}"/>
              </a:ext>
            </a:extLst>
          </p:cNvPr>
          <p:cNvSpPr/>
          <p:nvPr userDrawn="1"/>
        </p:nvSpPr>
        <p:spPr>
          <a:xfrm>
            <a:off x="0" y="4756308"/>
            <a:ext cx="12192000" cy="2118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-1" y="6614160"/>
            <a:ext cx="9467326" cy="109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C87D8CE-F2AE-4A6E-8C1A-15BD7795ABAC}"/>
              </a:ext>
            </a:extLst>
          </p:cNvPr>
          <p:cNvGrpSpPr/>
          <p:nvPr userDrawn="1"/>
        </p:nvGrpSpPr>
        <p:grpSpPr>
          <a:xfrm>
            <a:off x="9520572" y="6249017"/>
            <a:ext cx="2574719" cy="538948"/>
            <a:chOff x="9337692" y="6249017"/>
            <a:chExt cx="2574719" cy="5389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8F7C02-C4E1-41FB-B50E-9077B2D466F1}"/>
                </a:ext>
              </a:extLst>
            </p:cNvPr>
            <p:cNvGrpSpPr/>
            <p:nvPr/>
          </p:nvGrpSpPr>
          <p:grpSpPr>
            <a:xfrm>
              <a:off x="9337692" y="6249017"/>
              <a:ext cx="2134868" cy="538948"/>
              <a:chOff x="3459679" y="2564932"/>
              <a:chExt cx="5250757" cy="132555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BFE799-9951-424F-AA26-A9B2226E0273}"/>
                  </a:ext>
                </a:extLst>
              </p:cNvPr>
              <p:cNvGrpSpPr/>
              <p:nvPr/>
            </p:nvGrpSpPr>
            <p:grpSpPr>
              <a:xfrm>
                <a:off x="3467491" y="2775272"/>
                <a:ext cx="5242945" cy="981076"/>
                <a:chOff x="609600" y="2828925"/>
                <a:chExt cx="4733925" cy="885825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404C533-9854-4AB1-864E-4EC83E534AF5}"/>
                    </a:ext>
                  </a:extLst>
                </p:cNvPr>
                <p:cNvSpPr/>
                <p:nvPr/>
              </p:nvSpPr>
              <p:spPr>
                <a:xfrm>
                  <a:off x="609600" y="2828925"/>
                  <a:ext cx="885825" cy="8858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6CC28C5-72C9-4A9C-A38D-4895E418FDF6}"/>
                    </a:ext>
                  </a:extLst>
                </p:cNvPr>
                <p:cNvSpPr/>
                <p:nvPr/>
              </p:nvSpPr>
              <p:spPr>
                <a:xfrm>
                  <a:off x="1571625" y="2828925"/>
                  <a:ext cx="885825" cy="88582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DE7E71F-BCD3-460E-871E-91151BF0CFCB}"/>
                    </a:ext>
                  </a:extLst>
                </p:cNvPr>
                <p:cNvSpPr/>
                <p:nvPr/>
              </p:nvSpPr>
              <p:spPr>
                <a:xfrm>
                  <a:off x="2533650" y="2828925"/>
                  <a:ext cx="885825" cy="8858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CB2864E-6E5C-4245-B1A8-E20E2751C8B2}"/>
                    </a:ext>
                  </a:extLst>
                </p:cNvPr>
                <p:cNvSpPr/>
                <p:nvPr/>
              </p:nvSpPr>
              <p:spPr>
                <a:xfrm>
                  <a:off x="3495675" y="2828925"/>
                  <a:ext cx="885825" cy="885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C5333E1-387E-4717-8817-F654B5A8E20D}"/>
                    </a:ext>
                  </a:extLst>
                </p:cNvPr>
                <p:cNvSpPr/>
                <p:nvPr/>
              </p:nvSpPr>
              <p:spPr>
                <a:xfrm>
                  <a:off x="4457700" y="2828925"/>
                  <a:ext cx="885825" cy="88582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9917E84-BC22-43AB-A243-2B467A7BD64E}"/>
                  </a:ext>
                </a:extLst>
              </p:cNvPr>
              <p:cNvSpPr/>
              <p:nvPr/>
            </p:nvSpPr>
            <p:spPr>
              <a:xfrm rot="10800000">
                <a:off x="4589772" y="2769586"/>
                <a:ext cx="869882" cy="963508"/>
              </a:xfrm>
              <a:custGeom>
                <a:avLst/>
                <a:gdLst>
                  <a:gd name="connsiteX0" fmla="*/ 249393 w 869883"/>
                  <a:gd name="connsiteY0" fmla="*/ 183621 h 963507"/>
                  <a:gd name="connsiteX1" fmla="*/ 283449 w 869883"/>
                  <a:gd name="connsiteY1" fmla="*/ 159204 h 963507"/>
                  <a:gd name="connsiteX2" fmla="*/ 259032 w 869883"/>
                  <a:gd name="connsiteY2" fmla="*/ 125148 h 963507"/>
                  <a:gd name="connsiteX3" fmla="*/ 224976 w 869883"/>
                  <a:gd name="connsiteY3" fmla="*/ 149565 h 963507"/>
                  <a:gd name="connsiteX4" fmla="*/ 249393 w 869883"/>
                  <a:gd name="connsiteY4" fmla="*/ 183621 h 963507"/>
                  <a:gd name="connsiteX5" fmla="*/ 795252 w 869883"/>
                  <a:gd name="connsiteY5" fmla="*/ 408697 h 963507"/>
                  <a:gd name="connsiteX6" fmla="*/ 809612 w 869883"/>
                  <a:gd name="connsiteY6" fmla="*/ 355860 h 963507"/>
                  <a:gd name="connsiteX7" fmla="*/ 771076 w 869883"/>
                  <a:gd name="connsiteY7" fmla="*/ 403388 h 963507"/>
                  <a:gd name="connsiteX8" fmla="*/ 795252 w 869883"/>
                  <a:gd name="connsiteY8" fmla="*/ 408697 h 963507"/>
                  <a:gd name="connsiteX9" fmla="*/ 100086 w 869883"/>
                  <a:gd name="connsiteY9" fmla="*/ 631479 h 963507"/>
                  <a:gd name="connsiteX10" fmla="*/ 71143 w 869883"/>
                  <a:gd name="connsiteY10" fmla="*/ 602536 h 963507"/>
                  <a:gd name="connsiteX11" fmla="*/ 100086 w 869883"/>
                  <a:gd name="connsiteY11" fmla="*/ 573593 h 963507"/>
                  <a:gd name="connsiteX12" fmla="*/ 129029 w 869883"/>
                  <a:gd name="connsiteY12" fmla="*/ 602536 h 963507"/>
                  <a:gd name="connsiteX13" fmla="*/ 100086 w 869883"/>
                  <a:gd name="connsiteY13" fmla="*/ 631479 h 963507"/>
                  <a:gd name="connsiteX14" fmla="*/ 100086 w 869883"/>
                  <a:gd name="connsiteY14" fmla="*/ 660422 h 963507"/>
                  <a:gd name="connsiteX15" fmla="*/ 157972 w 869883"/>
                  <a:gd name="connsiteY15" fmla="*/ 602536 h 963507"/>
                  <a:gd name="connsiteX16" fmla="*/ 100086 w 869883"/>
                  <a:gd name="connsiteY16" fmla="*/ 544650 h 963507"/>
                  <a:gd name="connsiteX17" fmla="*/ 42200 w 869883"/>
                  <a:gd name="connsiteY17" fmla="*/ 602536 h 963507"/>
                  <a:gd name="connsiteX18" fmla="*/ 100086 w 869883"/>
                  <a:gd name="connsiteY18" fmla="*/ 660422 h 963507"/>
                  <a:gd name="connsiteX19" fmla="*/ 636483 w 869883"/>
                  <a:gd name="connsiteY19" fmla="*/ 963507 h 963507"/>
                  <a:gd name="connsiteX20" fmla="*/ 423144 w 869883"/>
                  <a:gd name="connsiteY20" fmla="*/ 963507 h 963507"/>
                  <a:gd name="connsiteX21" fmla="*/ 417256 w 869883"/>
                  <a:gd name="connsiteY21" fmla="*/ 959411 h 963507"/>
                  <a:gd name="connsiteX22" fmla="*/ 118065 w 869883"/>
                  <a:gd name="connsiteY22" fmla="*/ 959411 h 963507"/>
                  <a:gd name="connsiteX23" fmla="*/ 118065 w 869883"/>
                  <a:gd name="connsiteY23" fmla="*/ 908722 h 963507"/>
                  <a:gd name="connsiteX24" fmla="*/ 168754 w 869883"/>
                  <a:gd name="connsiteY24" fmla="*/ 858033 h 963507"/>
                  <a:gd name="connsiteX25" fmla="*/ 271522 w 869883"/>
                  <a:gd name="connsiteY25" fmla="*/ 858033 h 963507"/>
                  <a:gd name="connsiteX26" fmla="*/ 44795 w 869883"/>
                  <a:gd name="connsiteY26" fmla="*/ 700313 h 963507"/>
                  <a:gd name="connsiteX27" fmla="*/ 18708 w 869883"/>
                  <a:gd name="connsiteY27" fmla="*/ 554976 h 963507"/>
                  <a:gd name="connsiteX28" fmla="*/ 48652 w 869883"/>
                  <a:gd name="connsiteY28" fmla="*/ 526299 h 963507"/>
                  <a:gd name="connsiteX29" fmla="*/ 74792 w 869883"/>
                  <a:gd name="connsiteY29" fmla="*/ 516166 h 963507"/>
                  <a:gd name="connsiteX30" fmla="*/ 74213 w 869883"/>
                  <a:gd name="connsiteY30" fmla="*/ 514501 h 963507"/>
                  <a:gd name="connsiteX31" fmla="*/ 631187 w 869883"/>
                  <a:gd name="connsiteY31" fmla="*/ 342364 h 963507"/>
                  <a:gd name="connsiteX32" fmla="*/ 297632 w 869883"/>
                  <a:gd name="connsiteY32" fmla="*/ 217056 h 963507"/>
                  <a:gd name="connsiteX33" fmla="*/ 272796 w 869883"/>
                  <a:gd name="connsiteY33" fmla="*/ 228529 h 963507"/>
                  <a:gd name="connsiteX34" fmla="*/ 242325 w 869883"/>
                  <a:gd name="connsiteY34" fmla="*/ 229885 h 963507"/>
                  <a:gd name="connsiteX35" fmla="*/ 218472 w 869883"/>
                  <a:gd name="connsiteY35" fmla="*/ 221008 h 963507"/>
                  <a:gd name="connsiteX36" fmla="*/ 164724 w 869883"/>
                  <a:gd name="connsiteY36" fmla="*/ 258948 h 963507"/>
                  <a:gd name="connsiteX37" fmla="*/ 56132 w 869883"/>
                  <a:gd name="connsiteY37" fmla="*/ 241600 h 963507"/>
                  <a:gd name="connsiteX38" fmla="*/ 6014 w 869883"/>
                  <a:gd name="connsiteY38" fmla="*/ 156783 h 963507"/>
                  <a:gd name="connsiteX39" fmla="*/ 9869 w 869883"/>
                  <a:gd name="connsiteY39" fmla="*/ 132366 h 963507"/>
                  <a:gd name="connsiteX40" fmla="*/ 25290 w 869883"/>
                  <a:gd name="connsiteY40" fmla="*/ 134936 h 963507"/>
                  <a:gd name="connsiteX41" fmla="*/ 77338 w 869883"/>
                  <a:gd name="connsiteY41" fmla="*/ 212042 h 963507"/>
                  <a:gd name="connsiteX42" fmla="*/ 156371 w 869883"/>
                  <a:gd name="connsiteY42" fmla="*/ 224893 h 963507"/>
                  <a:gd name="connsiteX43" fmla="*/ 191922 w 869883"/>
                  <a:gd name="connsiteY43" fmla="*/ 196932 h 963507"/>
                  <a:gd name="connsiteX44" fmla="*/ 178712 w 869883"/>
                  <a:gd name="connsiteY44" fmla="*/ 141855 h 963507"/>
                  <a:gd name="connsiteX45" fmla="*/ 209717 w 869883"/>
                  <a:gd name="connsiteY45" fmla="*/ 91977 h 963507"/>
                  <a:gd name="connsiteX46" fmla="*/ 214528 w 869883"/>
                  <a:gd name="connsiteY46" fmla="*/ 89741 h 963507"/>
                  <a:gd name="connsiteX47" fmla="*/ 186572 w 869883"/>
                  <a:gd name="connsiteY47" fmla="*/ 46905 h 963507"/>
                  <a:gd name="connsiteX48" fmla="*/ 107539 w 869883"/>
                  <a:gd name="connsiteY48" fmla="*/ 34698 h 963507"/>
                  <a:gd name="connsiteX49" fmla="*/ 34288 w 869883"/>
                  <a:gd name="connsiteY49" fmla="*/ 91884 h 963507"/>
                  <a:gd name="connsiteX50" fmla="*/ 18224 w 869883"/>
                  <a:gd name="connsiteY50" fmla="*/ 89314 h 963507"/>
                  <a:gd name="connsiteX51" fmla="*/ 22079 w 869883"/>
                  <a:gd name="connsiteY51" fmla="*/ 64898 h 963507"/>
                  <a:gd name="connsiteX52" fmla="*/ 96615 w 869883"/>
                  <a:gd name="connsiteY52" fmla="*/ 0 h 963507"/>
                  <a:gd name="connsiteX53" fmla="*/ 205206 w 869883"/>
                  <a:gd name="connsiteY53" fmla="*/ 17348 h 963507"/>
                  <a:gd name="connsiteX54" fmla="*/ 250632 w 869883"/>
                  <a:gd name="connsiteY54" fmla="*/ 78961 h 963507"/>
                  <a:gd name="connsiteX55" fmla="*/ 266742 w 869883"/>
                  <a:gd name="connsiteY55" fmla="*/ 78243 h 963507"/>
                  <a:gd name="connsiteX56" fmla="*/ 316620 w 869883"/>
                  <a:gd name="connsiteY56" fmla="*/ 109005 h 963507"/>
                  <a:gd name="connsiteX57" fmla="*/ 319435 w 869883"/>
                  <a:gd name="connsiteY57" fmla="*/ 115098 h 963507"/>
                  <a:gd name="connsiteX58" fmla="*/ 803977 w 869883"/>
                  <a:gd name="connsiteY58" fmla="*/ 300705 h 963507"/>
                  <a:gd name="connsiteX59" fmla="*/ 824626 w 869883"/>
                  <a:gd name="connsiteY59" fmla="*/ 306486 h 963507"/>
                  <a:gd name="connsiteX60" fmla="*/ 865490 w 869883"/>
                  <a:gd name="connsiteY60" fmla="*/ 353933 h 963507"/>
                  <a:gd name="connsiteX61" fmla="*/ 813466 w 869883"/>
                  <a:gd name="connsiteY61" fmla="*/ 457981 h 963507"/>
                  <a:gd name="connsiteX62" fmla="*/ 293089 w 869883"/>
                  <a:gd name="connsiteY62" fmla="*/ 618657 h 963507"/>
                  <a:gd name="connsiteX63" fmla="*/ 603336 w 869883"/>
                  <a:gd name="connsiteY63" fmla="*/ 834477 h 963507"/>
                  <a:gd name="connsiteX64" fmla="*/ 625895 w 869883"/>
                  <a:gd name="connsiteY64" fmla="*/ 858033 h 963507"/>
                  <a:gd name="connsiteX65" fmla="*/ 705014 w 869883"/>
                  <a:gd name="connsiteY65" fmla="*/ 858033 h 963507"/>
                  <a:gd name="connsiteX66" fmla="*/ 755703 w 869883"/>
                  <a:gd name="connsiteY66" fmla="*/ 908722 h 963507"/>
                  <a:gd name="connsiteX67" fmla="*/ 755703 w 869883"/>
                  <a:gd name="connsiteY67" fmla="*/ 959411 h 963507"/>
                  <a:gd name="connsiteX68" fmla="*/ 638257 w 869883"/>
                  <a:gd name="connsiteY68" fmla="*/ 959411 h 96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869883" h="963507">
                    <a:moveTo>
                      <a:pt x="249393" y="183621"/>
                    </a:moveTo>
                    <a:cubicBezTo>
                      <a:pt x="265458" y="186191"/>
                      <a:pt x="280878" y="175268"/>
                      <a:pt x="283449" y="159204"/>
                    </a:cubicBezTo>
                    <a:cubicBezTo>
                      <a:pt x="286019" y="143140"/>
                      <a:pt x="275095" y="127719"/>
                      <a:pt x="259032" y="125148"/>
                    </a:cubicBezTo>
                    <a:cubicBezTo>
                      <a:pt x="242968" y="122578"/>
                      <a:pt x="227547" y="133502"/>
                      <a:pt x="224976" y="149565"/>
                    </a:cubicBezTo>
                    <a:cubicBezTo>
                      <a:pt x="221764" y="165630"/>
                      <a:pt x="233329" y="181050"/>
                      <a:pt x="249393" y="183621"/>
                    </a:cubicBezTo>
                    <a:close/>
                    <a:moveTo>
                      <a:pt x="795252" y="408697"/>
                    </a:moveTo>
                    <a:cubicBezTo>
                      <a:pt x="817199" y="404994"/>
                      <a:pt x="829844" y="377537"/>
                      <a:pt x="809612" y="355860"/>
                    </a:cubicBezTo>
                    <a:cubicBezTo>
                      <a:pt x="775572" y="335307"/>
                      <a:pt x="743459" y="374486"/>
                      <a:pt x="771076" y="403388"/>
                    </a:cubicBezTo>
                    <a:cubicBezTo>
                      <a:pt x="779586" y="408526"/>
                      <a:pt x="787936" y="409931"/>
                      <a:pt x="795252" y="408697"/>
                    </a:cubicBezTo>
                    <a:close/>
                    <a:moveTo>
                      <a:pt x="100086" y="631479"/>
                    </a:moveTo>
                    <a:cubicBezTo>
                      <a:pt x="84101" y="631479"/>
                      <a:pt x="71143" y="618521"/>
                      <a:pt x="71143" y="602536"/>
                    </a:cubicBezTo>
                    <a:cubicBezTo>
                      <a:pt x="71143" y="586551"/>
                      <a:pt x="84101" y="573593"/>
                      <a:pt x="100086" y="573593"/>
                    </a:cubicBezTo>
                    <a:cubicBezTo>
                      <a:pt x="116071" y="573593"/>
                      <a:pt x="129029" y="586551"/>
                      <a:pt x="129029" y="602536"/>
                    </a:cubicBezTo>
                    <a:cubicBezTo>
                      <a:pt x="129029" y="618521"/>
                      <a:pt x="116071" y="631479"/>
                      <a:pt x="100086" y="631479"/>
                    </a:cubicBezTo>
                    <a:close/>
                    <a:moveTo>
                      <a:pt x="100086" y="660422"/>
                    </a:moveTo>
                    <a:cubicBezTo>
                      <a:pt x="132056" y="660422"/>
                      <a:pt x="157972" y="634506"/>
                      <a:pt x="157972" y="602536"/>
                    </a:cubicBezTo>
                    <a:cubicBezTo>
                      <a:pt x="157972" y="570566"/>
                      <a:pt x="132056" y="544650"/>
                      <a:pt x="100086" y="544650"/>
                    </a:cubicBezTo>
                    <a:cubicBezTo>
                      <a:pt x="68116" y="544650"/>
                      <a:pt x="42200" y="570566"/>
                      <a:pt x="42200" y="602536"/>
                    </a:cubicBezTo>
                    <a:cubicBezTo>
                      <a:pt x="42200" y="634506"/>
                      <a:pt x="68116" y="660422"/>
                      <a:pt x="100086" y="660422"/>
                    </a:cubicBezTo>
                    <a:close/>
                    <a:moveTo>
                      <a:pt x="636483" y="963507"/>
                    </a:moveTo>
                    <a:lnTo>
                      <a:pt x="423144" y="963507"/>
                    </a:lnTo>
                    <a:lnTo>
                      <a:pt x="417256" y="959411"/>
                    </a:lnTo>
                    <a:lnTo>
                      <a:pt x="118065" y="959411"/>
                    </a:lnTo>
                    <a:lnTo>
                      <a:pt x="118065" y="908722"/>
                    </a:lnTo>
                    <a:cubicBezTo>
                      <a:pt x="118065" y="880727"/>
                      <a:pt x="140759" y="858033"/>
                      <a:pt x="168754" y="858033"/>
                    </a:cubicBezTo>
                    <a:lnTo>
                      <a:pt x="271522" y="858033"/>
                    </a:lnTo>
                    <a:lnTo>
                      <a:pt x="44795" y="700313"/>
                    </a:lnTo>
                    <a:cubicBezTo>
                      <a:pt x="-2543" y="667383"/>
                      <a:pt x="-14222" y="602314"/>
                      <a:pt x="18708" y="554976"/>
                    </a:cubicBezTo>
                    <a:cubicBezTo>
                      <a:pt x="26940" y="543142"/>
                      <a:pt x="37181" y="533536"/>
                      <a:pt x="48652" y="526299"/>
                    </a:cubicBezTo>
                    <a:lnTo>
                      <a:pt x="74792" y="516166"/>
                    </a:lnTo>
                    <a:lnTo>
                      <a:pt x="74213" y="514501"/>
                    </a:lnTo>
                    <a:lnTo>
                      <a:pt x="631187" y="342364"/>
                    </a:lnTo>
                    <a:lnTo>
                      <a:pt x="297632" y="217056"/>
                    </a:lnTo>
                    <a:lnTo>
                      <a:pt x="272796" y="228529"/>
                    </a:lnTo>
                    <a:cubicBezTo>
                      <a:pt x="263087" y="230929"/>
                      <a:pt x="252766" y="231491"/>
                      <a:pt x="242325" y="229885"/>
                    </a:cubicBezTo>
                    <a:lnTo>
                      <a:pt x="218472" y="221008"/>
                    </a:lnTo>
                    <a:lnTo>
                      <a:pt x="164724" y="258948"/>
                    </a:lnTo>
                    <a:lnTo>
                      <a:pt x="56132" y="241600"/>
                    </a:lnTo>
                    <a:lnTo>
                      <a:pt x="6014" y="156783"/>
                    </a:lnTo>
                    <a:lnTo>
                      <a:pt x="9869" y="132366"/>
                    </a:lnTo>
                    <a:lnTo>
                      <a:pt x="25290" y="134936"/>
                    </a:lnTo>
                    <a:lnTo>
                      <a:pt x="77338" y="212042"/>
                    </a:lnTo>
                    <a:lnTo>
                      <a:pt x="156371" y="224893"/>
                    </a:lnTo>
                    <a:lnTo>
                      <a:pt x="191922" y="196932"/>
                    </a:lnTo>
                    <a:lnTo>
                      <a:pt x="178712" y="141855"/>
                    </a:lnTo>
                    <a:cubicBezTo>
                      <a:pt x="182247" y="120972"/>
                      <a:pt x="193813" y="103463"/>
                      <a:pt x="209717" y="91977"/>
                    </a:cubicBezTo>
                    <a:lnTo>
                      <a:pt x="214528" y="89741"/>
                    </a:lnTo>
                    <a:lnTo>
                      <a:pt x="186572" y="46905"/>
                    </a:lnTo>
                    <a:lnTo>
                      <a:pt x="107539" y="34698"/>
                    </a:lnTo>
                    <a:lnTo>
                      <a:pt x="34288" y="91884"/>
                    </a:lnTo>
                    <a:lnTo>
                      <a:pt x="18224" y="89314"/>
                    </a:lnTo>
                    <a:lnTo>
                      <a:pt x="22079" y="64898"/>
                    </a:lnTo>
                    <a:lnTo>
                      <a:pt x="96615" y="0"/>
                    </a:lnTo>
                    <a:lnTo>
                      <a:pt x="205206" y="17348"/>
                    </a:lnTo>
                    <a:lnTo>
                      <a:pt x="250632" y="78961"/>
                    </a:lnTo>
                    <a:lnTo>
                      <a:pt x="266742" y="78243"/>
                    </a:lnTo>
                    <a:cubicBezTo>
                      <a:pt x="287625" y="81456"/>
                      <a:pt x="305135" y="93022"/>
                      <a:pt x="316620" y="109005"/>
                    </a:cubicBezTo>
                    <a:lnTo>
                      <a:pt x="319435" y="115098"/>
                    </a:lnTo>
                    <a:lnTo>
                      <a:pt x="803977" y="300705"/>
                    </a:lnTo>
                    <a:lnTo>
                      <a:pt x="824626" y="306486"/>
                    </a:lnTo>
                    <a:cubicBezTo>
                      <a:pt x="843332" y="315879"/>
                      <a:pt x="858425" y="332417"/>
                      <a:pt x="865490" y="353933"/>
                    </a:cubicBezTo>
                    <a:cubicBezTo>
                      <a:pt x="880262" y="397608"/>
                      <a:pt x="856498" y="443851"/>
                      <a:pt x="813466" y="457981"/>
                    </a:cubicBezTo>
                    <a:lnTo>
                      <a:pt x="293089" y="618657"/>
                    </a:lnTo>
                    <a:lnTo>
                      <a:pt x="603336" y="834477"/>
                    </a:lnTo>
                    <a:lnTo>
                      <a:pt x="625895" y="858033"/>
                    </a:lnTo>
                    <a:lnTo>
                      <a:pt x="705014" y="858033"/>
                    </a:lnTo>
                    <a:cubicBezTo>
                      <a:pt x="733009" y="858033"/>
                      <a:pt x="755703" y="880727"/>
                      <a:pt x="755703" y="908722"/>
                    </a:cubicBezTo>
                    <a:lnTo>
                      <a:pt x="755703" y="959411"/>
                    </a:lnTo>
                    <a:lnTo>
                      <a:pt x="638257" y="9594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apezoid 24">
                <a:extLst>
                  <a:ext uri="{FF2B5EF4-FFF2-40B4-BE49-F238E27FC236}">
                    <a16:creationId xmlns:a16="http://schemas.microsoft.com/office/drawing/2014/main" id="{31D460DF-0640-47FB-8F04-195A1FD520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6543417" y="2652941"/>
                <a:ext cx="1146180" cy="1157101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CF2213-852E-4240-813E-B4BEE73B7B5F}"/>
                  </a:ext>
                </a:extLst>
              </p:cNvPr>
              <p:cNvGrpSpPr/>
              <p:nvPr/>
            </p:nvGrpSpPr>
            <p:grpSpPr>
              <a:xfrm>
                <a:off x="7721588" y="2772298"/>
                <a:ext cx="988480" cy="987025"/>
                <a:chOff x="2611714" y="1452659"/>
                <a:chExt cx="3963104" cy="3957283"/>
              </a:xfrm>
              <a:solidFill>
                <a:schemeClr val="bg1"/>
              </a:solidFill>
            </p:grpSpPr>
            <p:sp>
              <p:nvSpPr>
                <p:cNvPr id="17" name="Round Same Side Corner Rectangle 4">
                  <a:extLst>
                    <a:ext uri="{FF2B5EF4-FFF2-40B4-BE49-F238E27FC236}">
                      <a16:creationId xmlns:a16="http://schemas.microsoft.com/office/drawing/2014/main" id="{15E8845B-2966-4D6E-BF28-D4FFBE0924ED}"/>
                    </a:ext>
                  </a:extLst>
                </p:cNvPr>
                <p:cNvSpPr/>
                <p:nvPr/>
              </p:nvSpPr>
              <p:spPr>
                <a:xfrm rot="5400000">
                  <a:off x="3996576" y="67797"/>
                  <a:ext cx="1193379" cy="3963104"/>
                </a:xfrm>
                <a:custGeom>
                  <a:avLst/>
                  <a:gdLst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4005634 h 4005634"/>
                    <a:gd name="connsiteX7" fmla="*/ 0 w 792088"/>
                    <a:gd name="connsiteY7" fmla="*/ 259607 h 4005634"/>
                    <a:gd name="connsiteX8" fmla="*/ 259607 w 792088"/>
                    <a:gd name="connsiteY8" fmla="*/ 0 h 4005634"/>
                    <a:gd name="connsiteX0" fmla="*/ 270239 w 802720"/>
                    <a:gd name="connsiteY0" fmla="*/ 0 h 4005634"/>
                    <a:gd name="connsiteX1" fmla="*/ 543113 w 802720"/>
                    <a:gd name="connsiteY1" fmla="*/ 0 h 4005634"/>
                    <a:gd name="connsiteX2" fmla="*/ 802720 w 802720"/>
                    <a:gd name="connsiteY2" fmla="*/ 259607 h 4005634"/>
                    <a:gd name="connsiteX3" fmla="*/ 802720 w 802720"/>
                    <a:gd name="connsiteY3" fmla="*/ 4005634 h 4005634"/>
                    <a:gd name="connsiteX4" fmla="*/ 802720 w 802720"/>
                    <a:gd name="connsiteY4" fmla="*/ 4005634 h 4005634"/>
                    <a:gd name="connsiteX5" fmla="*/ 10632 w 802720"/>
                    <a:gd name="connsiteY5" fmla="*/ 4005634 h 4005634"/>
                    <a:gd name="connsiteX6" fmla="*/ 0 w 802720"/>
                    <a:gd name="connsiteY6" fmla="*/ 3590965 h 4005634"/>
                    <a:gd name="connsiteX7" fmla="*/ 10632 w 802720"/>
                    <a:gd name="connsiteY7" fmla="*/ 259607 h 4005634"/>
                    <a:gd name="connsiteX8" fmla="*/ 270239 w 802720"/>
                    <a:gd name="connsiteY8" fmla="*/ 0 h 4005634"/>
                    <a:gd name="connsiteX0" fmla="*/ 280872 w 813353"/>
                    <a:gd name="connsiteY0" fmla="*/ 0 h 4005634"/>
                    <a:gd name="connsiteX1" fmla="*/ 553746 w 813353"/>
                    <a:gd name="connsiteY1" fmla="*/ 0 h 4005634"/>
                    <a:gd name="connsiteX2" fmla="*/ 813353 w 813353"/>
                    <a:gd name="connsiteY2" fmla="*/ 259607 h 4005634"/>
                    <a:gd name="connsiteX3" fmla="*/ 813353 w 813353"/>
                    <a:gd name="connsiteY3" fmla="*/ 4005634 h 4005634"/>
                    <a:gd name="connsiteX4" fmla="*/ 813353 w 813353"/>
                    <a:gd name="connsiteY4" fmla="*/ 4005634 h 4005634"/>
                    <a:gd name="connsiteX5" fmla="*/ 21265 w 813353"/>
                    <a:gd name="connsiteY5" fmla="*/ 4005634 h 4005634"/>
                    <a:gd name="connsiteX6" fmla="*/ 0 w 813353"/>
                    <a:gd name="connsiteY6" fmla="*/ 3590965 h 4005634"/>
                    <a:gd name="connsiteX7" fmla="*/ 21265 w 813353"/>
                    <a:gd name="connsiteY7" fmla="*/ 259607 h 4005634"/>
                    <a:gd name="connsiteX8" fmla="*/ 280872 w 813353"/>
                    <a:gd name="connsiteY8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88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90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16266"/>
                    <a:gd name="connsiteX1" fmla="*/ 532481 w 1004739"/>
                    <a:gd name="connsiteY1" fmla="*/ 0 h 4016266"/>
                    <a:gd name="connsiteX2" fmla="*/ 792088 w 1004739"/>
                    <a:gd name="connsiteY2" fmla="*/ 259607 h 4016266"/>
                    <a:gd name="connsiteX3" fmla="*/ 802725 w 1004739"/>
                    <a:gd name="connsiteY3" fmla="*/ 4016266 h 4016266"/>
                    <a:gd name="connsiteX4" fmla="*/ 1004739 w 1004739"/>
                    <a:gd name="connsiteY4" fmla="*/ 3941839 h 4016266"/>
                    <a:gd name="connsiteX5" fmla="*/ 10633 w 1004739"/>
                    <a:gd name="connsiteY5" fmla="*/ 3101867 h 4016266"/>
                    <a:gd name="connsiteX6" fmla="*/ 0 w 1004739"/>
                    <a:gd name="connsiteY6" fmla="*/ 259607 h 4016266"/>
                    <a:gd name="connsiteX7" fmla="*/ 259607 w 1004739"/>
                    <a:gd name="connsiteY7" fmla="*/ 0 h 4016266"/>
                    <a:gd name="connsiteX0" fmla="*/ 259607 w 1040242"/>
                    <a:gd name="connsiteY0" fmla="*/ 0 h 3941839"/>
                    <a:gd name="connsiteX1" fmla="*/ 532481 w 1040242"/>
                    <a:gd name="connsiteY1" fmla="*/ 0 h 3941839"/>
                    <a:gd name="connsiteX2" fmla="*/ 792088 w 1040242"/>
                    <a:gd name="connsiteY2" fmla="*/ 259607 h 3941839"/>
                    <a:gd name="connsiteX3" fmla="*/ 1004739 w 1040242"/>
                    <a:gd name="connsiteY3" fmla="*/ 3941839 h 3941839"/>
                    <a:gd name="connsiteX4" fmla="*/ 10633 w 1040242"/>
                    <a:gd name="connsiteY4" fmla="*/ 3101867 h 3941839"/>
                    <a:gd name="connsiteX5" fmla="*/ 0 w 1040242"/>
                    <a:gd name="connsiteY5" fmla="*/ 259607 h 3941839"/>
                    <a:gd name="connsiteX6" fmla="*/ 259607 w 1040242"/>
                    <a:gd name="connsiteY6" fmla="*/ 0 h 3941839"/>
                    <a:gd name="connsiteX0" fmla="*/ 259607 w 1384020"/>
                    <a:gd name="connsiteY0" fmla="*/ 0 h 3984369"/>
                    <a:gd name="connsiteX1" fmla="*/ 532481 w 1384020"/>
                    <a:gd name="connsiteY1" fmla="*/ 0 h 3984369"/>
                    <a:gd name="connsiteX2" fmla="*/ 792088 w 1384020"/>
                    <a:gd name="connsiteY2" fmla="*/ 259607 h 3984369"/>
                    <a:gd name="connsiteX3" fmla="*/ 1366248 w 1384020"/>
                    <a:gd name="connsiteY3" fmla="*/ 3984369 h 3984369"/>
                    <a:gd name="connsiteX4" fmla="*/ 10633 w 1384020"/>
                    <a:gd name="connsiteY4" fmla="*/ 3101867 h 3984369"/>
                    <a:gd name="connsiteX5" fmla="*/ 0 w 1384020"/>
                    <a:gd name="connsiteY5" fmla="*/ 259607 h 3984369"/>
                    <a:gd name="connsiteX6" fmla="*/ 259607 w 1384020"/>
                    <a:gd name="connsiteY6" fmla="*/ 0 h 3984369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48583"/>
                    <a:gd name="connsiteY0" fmla="*/ 0 h 3963104"/>
                    <a:gd name="connsiteX1" fmla="*/ 532481 w 1148583"/>
                    <a:gd name="connsiteY1" fmla="*/ 0 h 3963104"/>
                    <a:gd name="connsiteX2" fmla="*/ 792088 w 1148583"/>
                    <a:gd name="connsiteY2" fmla="*/ 259607 h 3963104"/>
                    <a:gd name="connsiteX3" fmla="*/ 1121701 w 1148583"/>
                    <a:gd name="connsiteY3" fmla="*/ 3963104 h 3963104"/>
                    <a:gd name="connsiteX4" fmla="*/ 10633 w 1148583"/>
                    <a:gd name="connsiteY4" fmla="*/ 3101867 h 3963104"/>
                    <a:gd name="connsiteX5" fmla="*/ 0 w 1148583"/>
                    <a:gd name="connsiteY5" fmla="*/ 259607 h 3963104"/>
                    <a:gd name="connsiteX6" fmla="*/ 259607 w 1148583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210113"/>
                    <a:gd name="connsiteY0" fmla="*/ 0 h 3963640"/>
                    <a:gd name="connsiteX1" fmla="*/ 564605 w 1210113"/>
                    <a:gd name="connsiteY1" fmla="*/ 0 h 3963640"/>
                    <a:gd name="connsiteX2" fmla="*/ 824212 w 1210113"/>
                    <a:gd name="connsiteY2" fmla="*/ 259607 h 3963640"/>
                    <a:gd name="connsiteX3" fmla="*/ 1153825 w 1210113"/>
                    <a:gd name="connsiteY3" fmla="*/ 3963104 h 3963640"/>
                    <a:gd name="connsiteX4" fmla="*/ 228 w 1210113"/>
                    <a:gd name="connsiteY4" fmla="*/ 2867951 h 3963640"/>
                    <a:gd name="connsiteX5" fmla="*/ 32124 w 1210113"/>
                    <a:gd name="connsiteY5" fmla="*/ 259607 h 3963640"/>
                    <a:gd name="connsiteX6" fmla="*/ 291731 w 1210113"/>
                    <a:gd name="connsiteY6" fmla="*/ 0 h 3963640"/>
                    <a:gd name="connsiteX0" fmla="*/ 291731 w 1202597"/>
                    <a:gd name="connsiteY0" fmla="*/ 0 h 3963104"/>
                    <a:gd name="connsiteX1" fmla="*/ 564605 w 1202597"/>
                    <a:gd name="connsiteY1" fmla="*/ 0 h 3963104"/>
                    <a:gd name="connsiteX2" fmla="*/ 824212 w 1202597"/>
                    <a:gd name="connsiteY2" fmla="*/ 259607 h 3963104"/>
                    <a:gd name="connsiteX3" fmla="*/ 865240 w 1202597"/>
                    <a:gd name="connsiteY3" fmla="*/ 2853423 h 3963104"/>
                    <a:gd name="connsiteX4" fmla="*/ 1153825 w 1202597"/>
                    <a:gd name="connsiteY4" fmla="*/ 3963104 h 3963104"/>
                    <a:gd name="connsiteX5" fmla="*/ 228 w 1202597"/>
                    <a:gd name="connsiteY5" fmla="*/ 2867951 h 3963104"/>
                    <a:gd name="connsiteX6" fmla="*/ 32124 w 1202597"/>
                    <a:gd name="connsiteY6" fmla="*/ 259607 h 3963104"/>
                    <a:gd name="connsiteX7" fmla="*/ 291731 w 1202597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100"/>
                    <a:gd name="connsiteY0" fmla="*/ 0 h 3963104"/>
                    <a:gd name="connsiteX1" fmla="*/ 564605 w 1195100"/>
                    <a:gd name="connsiteY1" fmla="*/ 0 h 3963104"/>
                    <a:gd name="connsiteX2" fmla="*/ 824212 w 1195100"/>
                    <a:gd name="connsiteY2" fmla="*/ 259607 h 3963104"/>
                    <a:gd name="connsiteX3" fmla="*/ 833342 w 1195100"/>
                    <a:gd name="connsiteY3" fmla="*/ 2864055 h 3963104"/>
                    <a:gd name="connsiteX4" fmla="*/ 1153825 w 1195100"/>
                    <a:gd name="connsiteY4" fmla="*/ 3963104 h 3963104"/>
                    <a:gd name="connsiteX5" fmla="*/ 228 w 1195100"/>
                    <a:gd name="connsiteY5" fmla="*/ 2867951 h 3963104"/>
                    <a:gd name="connsiteX6" fmla="*/ 32124 w 1195100"/>
                    <a:gd name="connsiteY6" fmla="*/ 259607 h 3963104"/>
                    <a:gd name="connsiteX7" fmla="*/ 291731 w 1195100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777"/>
                    <a:gd name="connsiteY0" fmla="*/ 0 h 3963104"/>
                    <a:gd name="connsiteX1" fmla="*/ 564605 w 1195777"/>
                    <a:gd name="connsiteY1" fmla="*/ 0 h 3963104"/>
                    <a:gd name="connsiteX2" fmla="*/ 824212 w 1195777"/>
                    <a:gd name="connsiteY2" fmla="*/ 259607 h 3963104"/>
                    <a:gd name="connsiteX3" fmla="*/ 843975 w 1195777"/>
                    <a:gd name="connsiteY3" fmla="*/ 2832157 h 3963104"/>
                    <a:gd name="connsiteX4" fmla="*/ 1153825 w 1195777"/>
                    <a:gd name="connsiteY4" fmla="*/ 3963104 h 3963104"/>
                    <a:gd name="connsiteX5" fmla="*/ 228 w 1195777"/>
                    <a:gd name="connsiteY5" fmla="*/ 2867951 h 3963104"/>
                    <a:gd name="connsiteX6" fmla="*/ 32124 w 1195777"/>
                    <a:gd name="connsiteY6" fmla="*/ 259607 h 3963104"/>
                    <a:gd name="connsiteX7" fmla="*/ 291731 w 1195777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3379" h="3963104">
                      <a:moveTo>
                        <a:pt x="291731" y="0"/>
                      </a:moveTo>
                      <a:lnTo>
                        <a:pt x="564605" y="0"/>
                      </a:lnTo>
                      <a:cubicBezTo>
                        <a:pt x="707982" y="0"/>
                        <a:pt x="824212" y="116230"/>
                        <a:pt x="824212" y="259607"/>
                      </a:cubicBezTo>
                      <a:cubicBezTo>
                        <a:pt x="812311" y="1450613"/>
                        <a:pt x="789639" y="1742312"/>
                        <a:pt x="804710" y="2820937"/>
                      </a:cubicBezTo>
                      <a:cubicBezTo>
                        <a:pt x="785221" y="3416922"/>
                        <a:pt x="1344067" y="3958911"/>
                        <a:pt x="1153825" y="3963104"/>
                      </a:cubicBezTo>
                      <a:cubicBezTo>
                        <a:pt x="691323" y="3853235"/>
                        <a:pt x="5536" y="3498816"/>
                        <a:pt x="228" y="2867951"/>
                      </a:cubicBezTo>
                      <a:cubicBezTo>
                        <a:pt x="-3316" y="1920531"/>
                        <a:pt x="35668" y="1207027"/>
                        <a:pt x="32124" y="259607"/>
                      </a:cubicBezTo>
                      <a:cubicBezTo>
                        <a:pt x="32124" y="116230"/>
                        <a:pt x="148354" y="0"/>
                        <a:pt x="2917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8" name="Round Same Side Corner Rectangle 6">
                  <a:extLst>
                    <a:ext uri="{FF2B5EF4-FFF2-40B4-BE49-F238E27FC236}">
                      <a16:creationId xmlns:a16="http://schemas.microsoft.com/office/drawing/2014/main" id="{1B97F382-F14A-4396-9572-814AC9894D76}"/>
                    </a:ext>
                  </a:extLst>
                </p:cNvPr>
                <p:cNvSpPr/>
                <p:nvPr/>
              </p:nvSpPr>
              <p:spPr>
                <a:xfrm rot="10800000">
                  <a:off x="3313887" y="2197644"/>
                  <a:ext cx="970080" cy="3202984"/>
                </a:xfrm>
                <a:custGeom>
                  <a:avLst/>
                  <a:gdLst>
                    <a:gd name="connsiteX0" fmla="*/ 387196 w 792088"/>
                    <a:gd name="connsiteY0" fmla="*/ 0 h 2736304"/>
                    <a:gd name="connsiteX1" fmla="*/ 404892 w 792088"/>
                    <a:gd name="connsiteY1" fmla="*/ 0 h 2736304"/>
                    <a:gd name="connsiteX2" fmla="*/ 792088 w 792088"/>
                    <a:gd name="connsiteY2" fmla="*/ 387196 h 2736304"/>
                    <a:gd name="connsiteX3" fmla="*/ 792088 w 792088"/>
                    <a:gd name="connsiteY3" fmla="*/ 2736304 h 2736304"/>
                    <a:gd name="connsiteX4" fmla="*/ 792088 w 792088"/>
                    <a:gd name="connsiteY4" fmla="*/ 2736304 h 2736304"/>
                    <a:gd name="connsiteX5" fmla="*/ 0 w 792088"/>
                    <a:gd name="connsiteY5" fmla="*/ 2736304 h 2736304"/>
                    <a:gd name="connsiteX6" fmla="*/ 0 w 792088"/>
                    <a:gd name="connsiteY6" fmla="*/ 2736304 h 2736304"/>
                    <a:gd name="connsiteX7" fmla="*/ 0 w 792088"/>
                    <a:gd name="connsiteY7" fmla="*/ 387196 h 2736304"/>
                    <a:gd name="connsiteX8" fmla="*/ 387196 w 792088"/>
                    <a:gd name="connsiteY8" fmla="*/ 0 h 273630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898729"/>
                    <a:gd name="connsiteY0" fmla="*/ 0 h 3236034"/>
                    <a:gd name="connsiteX1" fmla="*/ 755766 w 898729"/>
                    <a:gd name="connsiteY1" fmla="*/ 202018 h 3236034"/>
                    <a:gd name="connsiteX2" fmla="*/ 792088 w 898729"/>
                    <a:gd name="connsiteY2" fmla="*/ 886926 h 3236034"/>
                    <a:gd name="connsiteX3" fmla="*/ 792088 w 898729"/>
                    <a:gd name="connsiteY3" fmla="*/ 3236034 h 3236034"/>
                    <a:gd name="connsiteX4" fmla="*/ 792088 w 898729"/>
                    <a:gd name="connsiteY4" fmla="*/ 3236034 h 3236034"/>
                    <a:gd name="connsiteX5" fmla="*/ 0 w 898729"/>
                    <a:gd name="connsiteY5" fmla="*/ 3236034 h 3236034"/>
                    <a:gd name="connsiteX6" fmla="*/ 0 w 898729"/>
                    <a:gd name="connsiteY6" fmla="*/ 3236034 h 3236034"/>
                    <a:gd name="connsiteX7" fmla="*/ 0 w 898729"/>
                    <a:gd name="connsiteY7" fmla="*/ 886926 h 3236034"/>
                    <a:gd name="connsiteX8" fmla="*/ 397829 w 898729"/>
                    <a:gd name="connsiteY8" fmla="*/ 0 h 3236034"/>
                    <a:gd name="connsiteX0" fmla="*/ 397829 w 901981"/>
                    <a:gd name="connsiteY0" fmla="*/ 0 h 3236034"/>
                    <a:gd name="connsiteX1" fmla="*/ 755766 w 901981"/>
                    <a:gd name="connsiteY1" fmla="*/ 202018 h 3236034"/>
                    <a:gd name="connsiteX2" fmla="*/ 802721 w 901981"/>
                    <a:gd name="connsiteY2" fmla="*/ 1099577 h 3236034"/>
                    <a:gd name="connsiteX3" fmla="*/ 792088 w 901981"/>
                    <a:gd name="connsiteY3" fmla="*/ 3236034 h 3236034"/>
                    <a:gd name="connsiteX4" fmla="*/ 792088 w 901981"/>
                    <a:gd name="connsiteY4" fmla="*/ 3236034 h 3236034"/>
                    <a:gd name="connsiteX5" fmla="*/ 0 w 901981"/>
                    <a:gd name="connsiteY5" fmla="*/ 3236034 h 3236034"/>
                    <a:gd name="connsiteX6" fmla="*/ 0 w 901981"/>
                    <a:gd name="connsiteY6" fmla="*/ 3236034 h 3236034"/>
                    <a:gd name="connsiteX7" fmla="*/ 0 w 901981"/>
                    <a:gd name="connsiteY7" fmla="*/ 886926 h 3236034"/>
                    <a:gd name="connsiteX8" fmla="*/ 397829 w 901981"/>
                    <a:gd name="connsiteY8" fmla="*/ 0 h 3236034"/>
                    <a:gd name="connsiteX0" fmla="*/ 397829 w 951558"/>
                    <a:gd name="connsiteY0" fmla="*/ 0 h 3236034"/>
                    <a:gd name="connsiteX1" fmla="*/ 755766 w 951558"/>
                    <a:gd name="connsiteY1" fmla="*/ 202018 h 3236034"/>
                    <a:gd name="connsiteX2" fmla="*/ 802721 w 951558"/>
                    <a:gd name="connsiteY2" fmla="*/ 1099577 h 3236034"/>
                    <a:gd name="connsiteX3" fmla="*/ 792088 w 951558"/>
                    <a:gd name="connsiteY3" fmla="*/ 3236034 h 3236034"/>
                    <a:gd name="connsiteX4" fmla="*/ 792088 w 951558"/>
                    <a:gd name="connsiteY4" fmla="*/ 3236034 h 3236034"/>
                    <a:gd name="connsiteX5" fmla="*/ 0 w 951558"/>
                    <a:gd name="connsiteY5" fmla="*/ 3236034 h 3236034"/>
                    <a:gd name="connsiteX6" fmla="*/ 0 w 951558"/>
                    <a:gd name="connsiteY6" fmla="*/ 3236034 h 3236034"/>
                    <a:gd name="connsiteX7" fmla="*/ 0 w 951558"/>
                    <a:gd name="connsiteY7" fmla="*/ 886926 h 3236034"/>
                    <a:gd name="connsiteX8" fmla="*/ 397829 w 951558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802721"/>
                    <a:gd name="connsiteY0" fmla="*/ 0 h 3236034"/>
                    <a:gd name="connsiteX1" fmla="*/ 802721 w 802721"/>
                    <a:gd name="connsiteY1" fmla="*/ 1099577 h 3236034"/>
                    <a:gd name="connsiteX2" fmla="*/ 792088 w 802721"/>
                    <a:gd name="connsiteY2" fmla="*/ 3236034 h 3236034"/>
                    <a:gd name="connsiteX3" fmla="*/ 792088 w 802721"/>
                    <a:gd name="connsiteY3" fmla="*/ 3236034 h 3236034"/>
                    <a:gd name="connsiteX4" fmla="*/ 0 w 802721"/>
                    <a:gd name="connsiteY4" fmla="*/ 3236034 h 3236034"/>
                    <a:gd name="connsiteX5" fmla="*/ 0 w 802721"/>
                    <a:gd name="connsiteY5" fmla="*/ 3236034 h 3236034"/>
                    <a:gd name="connsiteX6" fmla="*/ 0 w 802721"/>
                    <a:gd name="connsiteY6" fmla="*/ 886926 h 3236034"/>
                    <a:gd name="connsiteX7" fmla="*/ 397829 w 802721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117407"/>
                    <a:gd name="connsiteY0" fmla="*/ 0 h 3236034"/>
                    <a:gd name="connsiteX1" fmla="*/ 802721 w 1117407"/>
                    <a:gd name="connsiteY1" fmla="*/ 1099577 h 3236034"/>
                    <a:gd name="connsiteX2" fmla="*/ 792088 w 1117407"/>
                    <a:gd name="connsiteY2" fmla="*/ 3236034 h 3236034"/>
                    <a:gd name="connsiteX3" fmla="*/ 792088 w 1117407"/>
                    <a:gd name="connsiteY3" fmla="*/ 3236034 h 3236034"/>
                    <a:gd name="connsiteX4" fmla="*/ 0 w 1117407"/>
                    <a:gd name="connsiteY4" fmla="*/ 3236034 h 3236034"/>
                    <a:gd name="connsiteX5" fmla="*/ 0 w 1117407"/>
                    <a:gd name="connsiteY5" fmla="*/ 3236034 h 3236034"/>
                    <a:gd name="connsiteX6" fmla="*/ 0 w 1117407"/>
                    <a:gd name="connsiteY6" fmla="*/ 886926 h 3236034"/>
                    <a:gd name="connsiteX7" fmla="*/ 397829 w 1117407"/>
                    <a:gd name="connsiteY7" fmla="*/ 0 h 3236034"/>
                    <a:gd name="connsiteX0" fmla="*/ 397829 w 1125562"/>
                    <a:gd name="connsiteY0" fmla="*/ 0 h 3236034"/>
                    <a:gd name="connsiteX1" fmla="*/ 813354 w 1125562"/>
                    <a:gd name="connsiteY1" fmla="*/ 1344126 h 3236034"/>
                    <a:gd name="connsiteX2" fmla="*/ 792088 w 1125562"/>
                    <a:gd name="connsiteY2" fmla="*/ 3236034 h 3236034"/>
                    <a:gd name="connsiteX3" fmla="*/ 792088 w 1125562"/>
                    <a:gd name="connsiteY3" fmla="*/ 3236034 h 3236034"/>
                    <a:gd name="connsiteX4" fmla="*/ 0 w 1125562"/>
                    <a:gd name="connsiteY4" fmla="*/ 3236034 h 3236034"/>
                    <a:gd name="connsiteX5" fmla="*/ 0 w 1125562"/>
                    <a:gd name="connsiteY5" fmla="*/ 3236034 h 3236034"/>
                    <a:gd name="connsiteX6" fmla="*/ 0 w 1125562"/>
                    <a:gd name="connsiteY6" fmla="*/ 886926 h 3236034"/>
                    <a:gd name="connsiteX7" fmla="*/ 397829 w 1125562"/>
                    <a:gd name="connsiteY7" fmla="*/ 0 h 3236034"/>
                    <a:gd name="connsiteX0" fmla="*/ 397829 w 1109289"/>
                    <a:gd name="connsiteY0" fmla="*/ 0 h 3236034"/>
                    <a:gd name="connsiteX1" fmla="*/ 792089 w 1109289"/>
                    <a:gd name="connsiteY1" fmla="*/ 1312228 h 3236034"/>
                    <a:gd name="connsiteX2" fmla="*/ 792088 w 1109289"/>
                    <a:gd name="connsiteY2" fmla="*/ 3236034 h 3236034"/>
                    <a:gd name="connsiteX3" fmla="*/ 792088 w 1109289"/>
                    <a:gd name="connsiteY3" fmla="*/ 3236034 h 3236034"/>
                    <a:gd name="connsiteX4" fmla="*/ 0 w 1109289"/>
                    <a:gd name="connsiteY4" fmla="*/ 3236034 h 3236034"/>
                    <a:gd name="connsiteX5" fmla="*/ 0 w 1109289"/>
                    <a:gd name="connsiteY5" fmla="*/ 3236034 h 3236034"/>
                    <a:gd name="connsiteX6" fmla="*/ 0 w 1109289"/>
                    <a:gd name="connsiteY6" fmla="*/ 886926 h 3236034"/>
                    <a:gd name="connsiteX7" fmla="*/ 397829 w 1109289"/>
                    <a:gd name="connsiteY7" fmla="*/ 0 h 3236034"/>
                    <a:gd name="connsiteX0" fmla="*/ 397829 w 1076274"/>
                    <a:gd name="connsiteY0" fmla="*/ 0 h 3236034"/>
                    <a:gd name="connsiteX1" fmla="*/ 792089 w 1076274"/>
                    <a:gd name="connsiteY1" fmla="*/ 1312228 h 3236034"/>
                    <a:gd name="connsiteX2" fmla="*/ 792088 w 1076274"/>
                    <a:gd name="connsiteY2" fmla="*/ 3236034 h 3236034"/>
                    <a:gd name="connsiteX3" fmla="*/ 792088 w 1076274"/>
                    <a:gd name="connsiteY3" fmla="*/ 3236034 h 3236034"/>
                    <a:gd name="connsiteX4" fmla="*/ 0 w 1076274"/>
                    <a:gd name="connsiteY4" fmla="*/ 3236034 h 3236034"/>
                    <a:gd name="connsiteX5" fmla="*/ 0 w 1076274"/>
                    <a:gd name="connsiteY5" fmla="*/ 3236034 h 3236034"/>
                    <a:gd name="connsiteX6" fmla="*/ 0 w 1076274"/>
                    <a:gd name="connsiteY6" fmla="*/ 886926 h 3236034"/>
                    <a:gd name="connsiteX7" fmla="*/ 397829 w 1076274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84929"/>
                    <a:gd name="connsiteY0" fmla="*/ 0 h 3236034"/>
                    <a:gd name="connsiteX1" fmla="*/ 930312 w 1184929"/>
                    <a:gd name="connsiteY1" fmla="*/ 1142108 h 3236034"/>
                    <a:gd name="connsiteX2" fmla="*/ 792088 w 1184929"/>
                    <a:gd name="connsiteY2" fmla="*/ 3236034 h 3236034"/>
                    <a:gd name="connsiteX3" fmla="*/ 792088 w 1184929"/>
                    <a:gd name="connsiteY3" fmla="*/ 3236034 h 3236034"/>
                    <a:gd name="connsiteX4" fmla="*/ 0 w 1184929"/>
                    <a:gd name="connsiteY4" fmla="*/ 3236034 h 3236034"/>
                    <a:gd name="connsiteX5" fmla="*/ 0 w 1184929"/>
                    <a:gd name="connsiteY5" fmla="*/ 3236034 h 3236034"/>
                    <a:gd name="connsiteX6" fmla="*/ 0 w 1184929"/>
                    <a:gd name="connsiteY6" fmla="*/ 886926 h 3236034"/>
                    <a:gd name="connsiteX7" fmla="*/ 397829 w 1184929"/>
                    <a:gd name="connsiteY7" fmla="*/ 0 h 3236034"/>
                    <a:gd name="connsiteX0" fmla="*/ 397829 w 1111112"/>
                    <a:gd name="connsiteY0" fmla="*/ 0 h 3236034"/>
                    <a:gd name="connsiteX1" fmla="*/ 930312 w 1111112"/>
                    <a:gd name="connsiteY1" fmla="*/ 1142108 h 3236034"/>
                    <a:gd name="connsiteX2" fmla="*/ 792088 w 1111112"/>
                    <a:gd name="connsiteY2" fmla="*/ 3236034 h 3236034"/>
                    <a:gd name="connsiteX3" fmla="*/ 792088 w 1111112"/>
                    <a:gd name="connsiteY3" fmla="*/ 3236034 h 3236034"/>
                    <a:gd name="connsiteX4" fmla="*/ 0 w 1111112"/>
                    <a:gd name="connsiteY4" fmla="*/ 3236034 h 3236034"/>
                    <a:gd name="connsiteX5" fmla="*/ 0 w 1111112"/>
                    <a:gd name="connsiteY5" fmla="*/ 3236034 h 3236034"/>
                    <a:gd name="connsiteX6" fmla="*/ 0 w 1111112"/>
                    <a:gd name="connsiteY6" fmla="*/ 886926 h 3236034"/>
                    <a:gd name="connsiteX7" fmla="*/ 397829 w 1111112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1550"/>
                    <a:gd name="connsiteY0" fmla="*/ 0 h 3236034"/>
                    <a:gd name="connsiteX1" fmla="*/ 930312 w 1151550"/>
                    <a:gd name="connsiteY1" fmla="*/ 1142108 h 3236034"/>
                    <a:gd name="connsiteX2" fmla="*/ 792088 w 1151550"/>
                    <a:gd name="connsiteY2" fmla="*/ 3236034 h 3236034"/>
                    <a:gd name="connsiteX3" fmla="*/ 792088 w 1151550"/>
                    <a:gd name="connsiteY3" fmla="*/ 3236034 h 3236034"/>
                    <a:gd name="connsiteX4" fmla="*/ 0 w 1151550"/>
                    <a:gd name="connsiteY4" fmla="*/ 3236034 h 3236034"/>
                    <a:gd name="connsiteX5" fmla="*/ 0 w 1151550"/>
                    <a:gd name="connsiteY5" fmla="*/ 3236034 h 3236034"/>
                    <a:gd name="connsiteX6" fmla="*/ 0 w 1151550"/>
                    <a:gd name="connsiteY6" fmla="*/ 886926 h 3236034"/>
                    <a:gd name="connsiteX7" fmla="*/ 397829 w 1151550"/>
                    <a:gd name="connsiteY7" fmla="*/ 0 h 3236034"/>
                    <a:gd name="connsiteX0" fmla="*/ 397829 w 1081399"/>
                    <a:gd name="connsiteY0" fmla="*/ 0 h 3236034"/>
                    <a:gd name="connsiteX1" fmla="*/ 834842 w 1081399"/>
                    <a:gd name="connsiteY1" fmla="*/ 1099578 h 3236034"/>
                    <a:gd name="connsiteX2" fmla="*/ 792088 w 1081399"/>
                    <a:gd name="connsiteY2" fmla="*/ 3236034 h 3236034"/>
                    <a:gd name="connsiteX3" fmla="*/ 792088 w 1081399"/>
                    <a:gd name="connsiteY3" fmla="*/ 3236034 h 3236034"/>
                    <a:gd name="connsiteX4" fmla="*/ 0 w 1081399"/>
                    <a:gd name="connsiteY4" fmla="*/ 3236034 h 3236034"/>
                    <a:gd name="connsiteX5" fmla="*/ 0 w 1081399"/>
                    <a:gd name="connsiteY5" fmla="*/ 3236034 h 3236034"/>
                    <a:gd name="connsiteX6" fmla="*/ 0 w 1081399"/>
                    <a:gd name="connsiteY6" fmla="*/ 886926 h 3236034"/>
                    <a:gd name="connsiteX7" fmla="*/ 397829 w 1081399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43356"/>
                    <a:gd name="connsiteY0" fmla="*/ 0 h 3236034"/>
                    <a:gd name="connsiteX1" fmla="*/ 780289 w 1043356"/>
                    <a:gd name="connsiteY1" fmla="*/ 1216537 h 3236034"/>
                    <a:gd name="connsiteX2" fmla="*/ 792088 w 1043356"/>
                    <a:gd name="connsiteY2" fmla="*/ 3236034 h 3236034"/>
                    <a:gd name="connsiteX3" fmla="*/ 792088 w 1043356"/>
                    <a:gd name="connsiteY3" fmla="*/ 3236034 h 3236034"/>
                    <a:gd name="connsiteX4" fmla="*/ 0 w 1043356"/>
                    <a:gd name="connsiteY4" fmla="*/ 3236034 h 3236034"/>
                    <a:gd name="connsiteX5" fmla="*/ 0 w 1043356"/>
                    <a:gd name="connsiteY5" fmla="*/ 3236034 h 3236034"/>
                    <a:gd name="connsiteX6" fmla="*/ 0 w 1043356"/>
                    <a:gd name="connsiteY6" fmla="*/ 886926 h 3236034"/>
                    <a:gd name="connsiteX7" fmla="*/ 397829 w 1043356"/>
                    <a:gd name="connsiteY7" fmla="*/ 0 h 3236034"/>
                    <a:gd name="connsiteX0" fmla="*/ 397829 w 971742"/>
                    <a:gd name="connsiteY0" fmla="*/ 0 h 3236034"/>
                    <a:gd name="connsiteX1" fmla="*/ 780289 w 971742"/>
                    <a:gd name="connsiteY1" fmla="*/ 1216537 h 3236034"/>
                    <a:gd name="connsiteX2" fmla="*/ 792088 w 971742"/>
                    <a:gd name="connsiteY2" fmla="*/ 3236034 h 3236034"/>
                    <a:gd name="connsiteX3" fmla="*/ 792088 w 971742"/>
                    <a:gd name="connsiteY3" fmla="*/ 3236034 h 3236034"/>
                    <a:gd name="connsiteX4" fmla="*/ 0 w 971742"/>
                    <a:gd name="connsiteY4" fmla="*/ 3236034 h 3236034"/>
                    <a:gd name="connsiteX5" fmla="*/ 0 w 971742"/>
                    <a:gd name="connsiteY5" fmla="*/ 3236034 h 3236034"/>
                    <a:gd name="connsiteX6" fmla="*/ 0 w 971742"/>
                    <a:gd name="connsiteY6" fmla="*/ 886926 h 3236034"/>
                    <a:gd name="connsiteX7" fmla="*/ 397829 w 971742"/>
                    <a:gd name="connsiteY7" fmla="*/ 0 h 3236034"/>
                    <a:gd name="connsiteX0" fmla="*/ 397829 w 1007471"/>
                    <a:gd name="connsiteY0" fmla="*/ 0 h 3236034"/>
                    <a:gd name="connsiteX1" fmla="*/ 780289 w 1007471"/>
                    <a:gd name="connsiteY1" fmla="*/ 1216537 h 3236034"/>
                    <a:gd name="connsiteX2" fmla="*/ 792088 w 1007471"/>
                    <a:gd name="connsiteY2" fmla="*/ 3236034 h 3236034"/>
                    <a:gd name="connsiteX3" fmla="*/ 792088 w 1007471"/>
                    <a:gd name="connsiteY3" fmla="*/ 3236034 h 3236034"/>
                    <a:gd name="connsiteX4" fmla="*/ 0 w 1007471"/>
                    <a:gd name="connsiteY4" fmla="*/ 3236034 h 3236034"/>
                    <a:gd name="connsiteX5" fmla="*/ 0 w 1007471"/>
                    <a:gd name="connsiteY5" fmla="*/ 3236034 h 3236034"/>
                    <a:gd name="connsiteX6" fmla="*/ 0 w 1007471"/>
                    <a:gd name="connsiteY6" fmla="*/ 886926 h 3236034"/>
                    <a:gd name="connsiteX7" fmla="*/ 397829 w 1007471"/>
                    <a:gd name="connsiteY7" fmla="*/ 0 h 3236034"/>
                    <a:gd name="connsiteX0" fmla="*/ 397829 w 983631"/>
                    <a:gd name="connsiteY0" fmla="*/ 0 h 3236034"/>
                    <a:gd name="connsiteX1" fmla="*/ 780289 w 983631"/>
                    <a:gd name="connsiteY1" fmla="*/ 1216537 h 3236034"/>
                    <a:gd name="connsiteX2" fmla="*/ 792088 w 983631"/>
                    <a:gd name="connsiteY2" fmla="*/ 3236034 h 3236034"/>
                    <a:gd name="connsiteX3" fmla="*/ 792088 w 983631"/>
                    <a:gd name="connsiteY3" fmla="*/ 3236034 h 3236034"/>
                    <a:gd name="connsiteX4" fmla="*/ 0 w 983631"/>
                    <a:gd name="connsiteY4" fmla="*/ 3236034 h 3236034"/>
                    <a:gd name="connsiteX5" fmla="*/ 0 w 983631"/>
                    <a:gd name="connsiteY5" fmla="*/ 3236034 h 3236034"/>
                    <a:gd name="connsiteX6" fmla="*/ 0 w 983631"/>
                    <a:gd name="connsiteY6" fmla="*/ 886926 h 3236034"/>
                    <a:gd name="connsiteX7" fmla="*/ 397829 w 983631"/>
                    <a:gd name="connsiteY7" fmla="*/ 0 h 3236034"/>
                    <a:gd name="connsiteX0" fmla="*/ 397829 w 983630"/>
                    <a:gd name="connsiteY0" fmla="*/ 9390 h 3245424"/>
                    <a:gd name="connsiteX1" fmla="*/ 780289 w 983630"/>
                    <a:gd name="connsiteY1" fmla="*/ 1225927 h 3245424"/>
                    <a:gd name="connsiteX2" fmla="*/ 792088 w 983630"/>
                    <a:gd name="connsiteY2" fmla="*/ 3245424 h 3245424"/>
                    <a:gd name="connsiteX3" fmla="*/ 792088 w 983630"/>
                    <a:gd name="connsiteY3" fmla="*/ 3245424 h 3245424"/>
                    <a:gd name="connsiteX4" fmla="*/ 0 w 983630"/>
                    <a:gd name="connsiteY4" fmla="*/ 3245424 h 3245424"/>
                    <a:gd name="connsiteX5" fmla="*/ 0 w 983630"/>
                    <a:gd name="connsiteY5" fmla="*/ 3245424 h 3245424"/>
                    <a:gd name="connsiteX6" fmla="*/ 0 w 983630"/>
                    <a:gd name="connsiteY6" fmla="*/ 896316 h 3245424"/>
                    <a:gd name="connsiteX7" fmla="*/ 397829 w 983630"/>
                    <a:gd name="connsiteY7" fmla="*/ 9390 h 3245424"/>
                    <a:gd name="connsiteX0" fmla="*/ 397829 w 974605"/>
                    <a:gd name="connsiteY0" fmla="*/ 6357 h 3242391"/>
                    <a:gd name="connsiteX1" fmla="*/ 766650 w 974605"/>
                    <a:gd name="connsiteY1" fmla="*/ 1552503 h 3242391"/>
                    <a:gd name="connsiteX2" fmla="*/ 792088 w 974605"/>
                    <a:gd name="connsiteY2" fmla="*/ 3242391 h 3242391"/>
                    <a:gd name="connsiteX3" fmla="*/ 792088 w 974605"/>
                    <a:gd name="connsiteY3" fmla="*/ 3242391 h 3242391"/>
                    <a:gd name="connsiteX4" fmla="*/ 0 w 974605"/>
                    <a:gd name="connsiteY4" fmla="*/ 3242391 h 3242391"/>
                    <a:gd name="connsiteX5" fmla="*/ 0 w 974605"/>
                    <a:gd name="connsiteY5" fmla="*/ 3242391 h 3242391"/>
                    <a:gd name="connsiteX6" fmla="*/ 0 w 974605"/>
                    <a:gd name="connsiteY6" fmla="*/ 893283 h 3242391"/>
                    <a:gd name="connsiteX7" fmla="*/ 397829 w 974605"/>
                    <a:gd name="connsiteY7" fmla="*/ 6357 h 3242391"/>
                    <a:gd name="connsiteX0" fmla="*/ 397829 w 964009"/>
                    <a:gd name="connsiteY0" fmla="*/ 7874 h 3243908"/>
                    <a:gd name="connsiteX1" fmla="*/ 766650 w 964009"/>
                    <a:gd name="connsiteY1" fmla="*/ 1554020 h 3243908"/>
                    <a:gd name="connsiteX2" fmla="*/ 792088 w 964009"/>
                    <a:gd name="connsiteY2" fmla="*/ 3243908 h 3243908"/>
                    <a:gd name="connsiteX3" fmla="*/ 792088 w 964009"/>
                    <a:gd name="connsiteY3" fmla="*/ 3243908 h 3243908"/>
                    <a:gd name="connsiteX4" fmla="*/ 0 w 964009"/>
                    <a:gd name="connsiteY4" fmla="*/ 3243908 h 3243908"/>
                    <a:gd name="connsiteX5" fmla="*/ 0 w 964009"/>
                    <a:gd name="connsiteY5" fmla="*/ 3243908 h 3243908"/>
                    <a:gd name="connsiteX6" fmla="*/ 0 w 964009"/>
                    <a:gd name="connsiteY6" fmla="*/ 894800 h 3243908"/>
                    <a:gd name="connsiteX7" fmla="*/ 397829 w 964009"/>
                    <a:gd name="connsiteY7" fmla="*/ 7874 h 3243908"/>
                    <a:gd name="connsiteX0" fmla="*/ 397829 w 1103655"/>
                    <a:gd name="connsiteY0" fmla="*/ 5470 h 3241504"/>
                    <a:gd name="connsiteX1" fmla="*/ 1096679 w 1103655"/>
                    <a:gd name="connsiteY1" fmla="*/ 590921 h 3241504"/>
                    <a:gd name="connsiteX2" fmla="*/ 766650 w 1103655"/>
                    <a:gd name="connsiteY2" fmla="*/ 1551616 h 3241504"/>
                    <a:gd name="connsiteX3" fmla="*/ 792088 w 1103655"/>
                    <a:gd name="connsiteY3" fmla="*/ 3241504 h 3241504"/>
                    <a:gd name="connsiteX4" fmla="*/ 792088 w 1103655"/>
                    <a:gd name="connsiteY4" fmla="*/ 3241504 h 3241504"/>
                    <a:gd name="connsiteX5" fmla="*/ 0 w 1103655"/>
                    <a:gd name="connsiteY5" fmla="*/ 3241504 h 3241504"/>
                    <a:gd name="connsiteX6" fmla="*/ 0 w 1103655"/>
                    <a:gd name="connsiteY6" fmla="*/ 3241504 h 3241504"/>
                    <a:gd name="connsiteX7" fmla="*/ 0 w 1103655"/>
                    <a:gd name="connsiteY7" fmla="*/ 892396 h 3241504"/>
                    <a:gd name="connsiteX8" fmla="*/ 397829 w 1103655"/>
                    <a:gd name="connsiteY8" fmla="*/ 5470 h 3241504"/>
                    <a:gd name="connsiteX0" fmla="*/ 397829 w 1103454"/>
                    <a:gd name="connsiteY0" fmla="*/ 5470 h 3241504"/>
                    <a:gd name="connsiteX1" fmla="*/ 1096679 w 1103454"/>
                    <a:gd name="connsiteY1" fmla="*/ 590921 h 3241504"/>
                    <a:gd name="connsiteX2" fmla="*/ 754433 w 1103454"/>
                    <a:gd name="connsiteY2" fmla="*/ 1523041 h 3241504"/>
                    <a:gd name="connsiteX3" fmla="*/ 792088 w 1103454"/>
                    <a:gd name="connsiteY3" fmla="*/ 3241504 h 3241504"/>
                    <a:gd name="connsiteX4" fmla="*/ 792088 w 1103454"/>
                    <a:gd name="connsiteY4" fmla="*/ 3241504 h 3241504"/>
                    <a:gd name="connsiteX5" fmla="*/ 0 w 1103454"/>
                    <a:gd name="connsiteY5" fmla="*/ 3241504 h 3241504"/>
                    <a:gd name="connsiteX6" fmla="*/ 0 w 1103454"/>
                    <a:gd name="connsiteY6" fmla="*/ 3241504 h 3241504"/>
                    <a:gd name="connsiteX7" fmla="*/ 0 w 1103454"/>
                    <a:gd name="connsiteY7" fmla="*/ 892396 h 3241504"/>
                    <a:gd name="connsiteX8" fmla="*/ 397829 w 1103454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2304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0399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93682"/>
                    <a:gd name="connsiteY0" fmla="*/ 5721 h 3241755"/>
                    <a:gd name="connsiteX1" fmla="*/ 1188312 w 1193682"/>
                    <a:gd name="connsiteY1" fmla="*/ 572122 h 3241755"/>
                    <a:gd name="connsiteX2" fmla="*/ 754433 w 1193682"/>
                    <a:gd name="connsiteY2" fmla="*/ 1504242 h 3241755"/>
                    <a:gd name="connsiteX3" fmla="*/ 792088 w 1193682"/>
                    <a:gd name="connsiteY3" fmla="*/ 3241755 h 3241755"/>
                    <a:gd name="connsiteX4" fmla="*/ 792088 w 1193682"/>
                    <a:gd name="connsiteY4" fmla="*/ 3241755 h 3241755"/>
                    <a:gd name="connsiteX5" fmla="*/ 0 w 1193682"/>
                    <a:gd name="connsiteY5" fmla="*/ 3241755 h 3241755"/>
                    <a:gd name="connsiteX6" fmla="*/ 0 w 1193682"/>
                    <a:gd name="connsiteY6" fmla="*/ 3241755 h 3241755"/>
                    <a:gd name="connsiteX7" fmla="*/ 0 w 1193682"/>
                    <a:gd name="connsiteY7" fmla="*/ 892647 h 3241755"/>
                    <a:gd name="connsiteX8" fmla="*/ 397829 w 1193682"/>
                    <a:gd name="connsiteY8" fmla="*/ 5721 h 3241755"/>
                    <a:gd name="connsiteX0" fmla="*/ 397829 w 1188313"/>
                    <a:gd name="connsiteY0" fmla="*/ 5721 h 3241755"/>
                    <a:gd name="connsiteX1" fmla="*/ 1188312 w 1188313"/>
                    <a:gd name="connsiteY1" fmla="*/ 572122 h 3241755"/>
                    <a:gd name="connsiteX2" fmla="*/ 754433 w 1188313"/>
                    <a:gd name="connsiteY2" fmla="*/ 1504242 h 3241755"/>
                    <a:gd name="connsiteX3" fmla="*/ 792088 w 1188313"/>
                    <a:gd name="connsiteY3" fmla="*/ 3241755 h 3241755"/>
                    <a:gd name="connsiteX4" fmla="*/ 792088 w 1188313"/>
                    <a:gd name="connsiteY4" fmla="*/ 3241755 h 3241755"/>
                    <a:gd name="connsiteX5" fmla="*/ 0 w 1188313"/>
                    <a:gd name="connsiteY5" fmla="*/ 3241755 h 3241755"/>
                    <a:gd name="connsiteX6" fmla="*/ 0 w 1188313"/>
                    <a:gd name="connsiteY6" fmla="*/ 3241755 h 3241755"/>
                    <a:gd name="connsiteX7" fmla="*/ 0 w 1188313"/>
                    <a:gd name="connsiteY7" fmla="*/ 892647 h 3241755"/>
                    <a:gd name="connsiteX8" fmla="*/ 397829 w 1188313"/>
                    <a:gd name="connsiteY8" fmla="*/ 5721 h 3241755"/>
                    <a:gd name="connsiteX0" fmla="*/ 397829 w 1200430"/>
                    <a:gd name="connsiteY0" fmla="*/ 6518 h 3242552"/>
                    <a:gd name="connsiteX1" fmla="*/ 1188312 w 1200430"/>
                    <a:gd name="connsiteY1" fmla="*/ 572919 h 3242552"/>
                    <a:gd name="connsiteX2" fmla="*/ 754433 w 1200430"/>
                    <a:gd name="connsiteY2" fmla="*/ 1505039 h 3242552"/>
                    <a:gd name="connsiteX3" fmla="*/ 792088 w 1200430"/>
                    <a:gd name="connsiteY3" fmla="*/ 3242552 h 3242552"/>
                    <a:gd name="connsiteX4" fmla="*/ 792088 w 1200430"/>
                    <a:gd name="connsiteY4" fmla="*/ 3242552 h 3242552"/>
                    <a:gd name="connsiteX5" fmla="*/ 0 w 1200430"/>
                    <a:gd name="connsiteY5" fmla="*/ 3242552 h 3242552"/>
                    <a:gd name="connsiteX6" fmla="*/ 0 w 1200430"/>
                    <a:gd name="connsiteY6" fmla="*/ 3242552 h 3242552"/>
                    <a:gd name="connsiteX7" fmla="*/ 0 w 1200430"/>
                    <a:gd name="connsiteY7" fmla="*/ 893444 h 3242552"/>
                    <a:gd name="connsiteX8" fmla="*/ 397829 w 1200430"/>
                    <a:gd name="connsiteY8" fmla="*/ 6518 h 3242552"/>
                    <a:gd name="connsiteX0" fmla="*/ 367285 w 1200000"/>
                    <a:gd name="connsiteY0" fmla="*/ 7711 h 3186595"/>
                    <a:gd name="connsiteX1" fmla="*/ 1188312 w 1200000"/>
                    <a:gd name="connsiteY1" fmla="*/ 516962 h 3186595"/>
                    <a:gd name="connsiteX2" fmla="*/ 754433 w 1200000"/>
                    <a:gd name="connsiteY2" fmla="*/ 1449082 h 3186595"/>
                    <a:gd name="connsiteX3" fmla="*/ 792088 w 1200000"/>
                    <a:gd name="connsiteY3" fmla="*/ 3186595 h 3186595"/>
                    <a:gd name="connsiteX4" fmla="*/ 792088 w 1200000"/>
                    <a:gd name="connsiteY4" fmla="*/ 3186595 h 3186595"/>
                    <a:gd name="connsiteX5" fmla="*/ 0 w 1200000"/>
                    <a:gd name="connsiteY5" fmla="*/ 3186595 h 3186595"/>
                    <a:gd name="connsiteX6" fmla="*/ 0 w 1200000"/>
                    <a:gd name="connsiteY6" fmla="*/ 3186595 h 3186595"/>
                    <a:gd name="connsiteX7" fmla="*/ 0 w 1200000"/>
                    <a:gd name="connsiteY7" fmla="*/ 837487 h 3186595"/>
                    <a:gd name="connsiteX8" fmla="*/ 367285 w 1200000"/>
                    <a:gd name="connsiteY8" fmla="*/ 7711 h 3186595"/>
                    <a:gd name="connsiteX0" fmla="*/ 367285 w 1200505"/>
                    <a:gd name="connsiteY0" fmla="*/ 1566 h 3180450"/>
                    <a:gd name="connsiteX1" fmla="*/ 1188312 w 1200505"/>
                    <a:gd name="connsiteY1" fmla="*/ 510817 h 3180450"/>
                    <a:gd name="connsiteX2" fmla="*/ 754433 w 1200505"/>
                    <a:gd name="connsiteY2" fmla="*/ 1442937 h 3180450"/>
                    <a:gd name="connsiteX3" fmla="*/ 792088 w 1200505"/>
                    <a:gd name="connsiteY3" fmla="*/ 3180450 h 3180450"/>
                    <a:gd name="connsiteX4" fmla="*/ 792088 w 1200505"/>
                    <a:gd name="connsiteY4" fmla="*/ 3180450 h 3180450"/>
                    <a:gd name="connsiteX5" fmla="*/ 0 w 1200505"/>
                    <a:gd name="connsiteY5" fmla="*/ 3180450 h 3180450"/>
                    <a:gd name="connsiteX6" fmla="*/ 0 w 1200505"/>
                    <a:gd name="connsiteY6" fmla="*/ 3180450 h 3180450"/>
                    <a:gd name="connsiteX7" fmla="*/ 0 w 1200505"/>
                    <a:gd name="connsiteY7" fmla="*/ 831342 h 3180450"/>
                    <a:gd name="connsiteX8" fmla="*/ 367285 w 1200505"/>
                    <a:gd name="connsiteY8" fmla="*/ 1566 h 3180450"/>
                    <a:gd name="connsiteX0" fmla="*/ 367858 w 1201078"/>
                    <a:gd name="connsiteY0" fmla="*/ 1566 h 3180450"/>
                    <a:gd name="connsiteX1" fmla="*/ 1188885 w 1201078"/>
                    <a:gd name="connsiteY1" fmla="*/ 510817 h 3180450"/>
                    <a:gd name="connsiteX2" fmla="*/ 755006 w 1201078"/>
                    <a:gd name="connsiteY2" fmla="*/ 1442937 h 3180450"/>
                    <a:gd name="connsiteX3" fmla="*/ 792661 w 1201078"/>
                    <a:gd name="connsiteY3" fmla="*/ 3180450 h 3180450"/>
                    <a:gd name="connsiteX4" fmla="*/ 792661 w 1201078"/>
                    <a:gd name="connsiteY4" fmla="*/ 3180450 h 3180450"/>
                    <a:gd name="connsiteX5" fmla="*/ 573 w 1201078"/>
                    <a:gd name="connsiteY5" fmla="*/ 3180450 h 3180450"/>
                    <a:gd name="connsiteX6" fmla="*/ 573 w 1201078"/>
                    <a:gd name="connsiteY6" fmla="*/ 3180450 h 3180450"/>
                    <a:gd name="connsiteX7" fmla="*/ 573 w 1201078"/>
                    <a:gd name="connsiteY7" fmla="*/ 831342 h 3180450"/>
                    <a:gd name="connsiteX8" fmla="*/ 367858 w 1201078"/>
                    <a:gd name="connsiteY8" fmla="*/ 1566 h 3180450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0085"/>
                    <a:gd name="connsiteY0" fmla="*/ 1764 h 3180648"/>
                    <a:gd name="connsiteX1" fmla="*/ 1237757 w 1240085"/>
                    <a:gd name="connsiteY1" fmla="*/ 520540 h 3180648"/>
                    <a:gd name="connsiteX2" fmla="*/ 755007 w 1240085"/>
                    <a:gd name="connsiteY2" fmla="*/ 1443135 h 3180648"/>
                    <a:gd name="connsiteX3" fmla="*/ 792662 w 1240085"/>
                    <a:gd name="connsiteY3" fmla="*/ 3180648 h 3180648"/>
                    <a:gd name="connsiteX4" fmla="*/ 792662 w 1240085"/>
                    <a:gd name="connsiteY4" fmla="*/ 3180648 h 3180648"/>
                    <a:gd name="connsiteX5" fmla="*/ 574 w 1240085"/>
                    <a:gd name="connsiteY5" fmla="*/ 3180648 h 3180648"/>
                    <a:gd name="connsiteX6" fmla="*/ 574 w 1240085"/>
                    <a:gd name="connsiteY6" fmla="*/ 3180648 h 3180648"/>
                    <a:gd name="connsiteX7" fmla="*/ 574 w 1240085"/>
                    <a:gd name="connsiteY7" fmla="*/ 831540 h 3180648"/>
                    <a:gd name="connsiteX8" fmla="*/ 367859 w 1240085"/>
                    <a:gd name="connsiteY8" fmla="*/ 1764 h 3180648"/>
                    <a:gd name="connsiteX0" fmla="*/ 367859 w 1240086"/>
                    <a:gd name="connsiteY0" fmla="*/ 1764 h 3180648"/>
                    <a:gd name="connsiteX1" fmla="*/ 1237757 w 1240086"/>
                    <a:gd name="connsiteY1" fmla="*/ 520540 h 3180648"/>
                    <a:gd name="connsiteX2" fmla="*/ 755007 w 1240086"/>
                    <a:gd name="connsiteY2" fmla="*/ 1443135 h 3180648"/>
                    <a:gd name="connsiteX3" fmla="*/ 792662 w 1240086"/>
                    <a:gd name="connsiteY3" fmla="*/ 3180648 h 3180648"/>
                    <a:gd name="connsiteX4" fmla="*/ 792662 w 1240086"/>
                    <a:gd name="connsiteY4" fmla="*/ 3180648 h 3180648"/>
                    <a:gd name="connsiteX5" fmla="*/ 574 w 1240086"/>
                    <a:gd name="connsiteY5" fmla="*/ 3180648 h 3180648"/>
                    <a:gd name="connsiteX6" fmla="*/ 574 w 1240086"/>
                    <a:gd name="connsiteY6" fmla="*/ 3180648 h 3180648"/>
                    <a:gd name="connsiteX7" fmla="*/ 574 w 1240086"/>
                    <a:gd name="connsiteY7" fmla="*/ 831540 h 3180648"/>
                    <a:gd name="connsiteX8" fmla="*/ 367859 w 1240086"/>
                    <a:gd name="connsiteY8" fmla="*/ 1764 h 3180648"/>
                    <a:gd name="connsiteX0" fmla="*/ 373394 w 1239532"/>
                    <a:gd name="connsiteY0" fmla="*/ 1562 h 3209021"/>
                    <a:gd name="connsiteX1" fmla="*/ 1237184 w 1239532"/>
                    <a:gd name="connsiteY1" fmla="*/ 548913 h 3209021"/>
                    <a:gd name="connsiteX2" fmla="*/ 754434 w 1239532"/>
                    <a:gd name="connsiteY2" fmla="*/ 1471508 h 3209021"/>
                    <a:gd name="connsiteX3" fmla="*/ 792089 w 1239532"/>
                    <a:gd name="connsiteY3" fmla="*/ 3209021 h 3209021"/>
                    <a:gd name="connsiteX4" fmla="*/ 792089 w 1239532"/>
                    <a:gd name="connsiteY4" fmla="*/ 3209021 h 3209021"/>
                    <a:gd name="connsiteX5" fmla="*/ 1 w 1239532"/>
                    <a:gd name="connsiteY5" fmla="*/ 3209021 h 3209021"/>
                    <a:gd name="connsiteX6" fmla="*/ 1 w 1239532"/>
                    <a:gd name="connsiteY6" fmla="*/ 3209021 h 3209021"/>
                    <a:gd name="connsiteX7" fmla="*/ 1 w 1239532"/>
                    <a:gd name="connsiteY7" fmla="*/ 859913 h 3209021"/>
                    <a:gd name="connsiteX8" fmla="*/ 373394 w 1239532"/>
                    <a:gd name="connsiteY8" fmla="*/ 1562 h 3209021"/>
                    <a:gd name="connsiteX0" fmla="*/ 373393 w 1239758"/>
                    <a:gd name="connsiteY0" fmla="*/ 0 h 3207459"/>
                    <a:gd name="connsiteX1" fmla="*/ 1237183 w 1239758"/>
                    <a:gd name="connsiteY1" fmla="*/ 547351 h 3207459"/>
                    <a:gd name="connsiteX2" fmla="*/ 754433 w 1239758"/>
                    <a:gd name="connsiteY2" fmla="*/ 1469946 h 3207459"/>
                    <a:gd name="connsiteX3" fmla="*/ 792088 w 1239758"/>
                    <a:gd name="connsiteY3" fmla="*/ 3207459 h 3207459"/>
                    <a:gd name="connsiteX4" fmla="*/ 792088 w 1239758"/>
                    <a:gd name="connsiteY4" fmla="*/ 3207459 h 3207459"/>
                    <a:gd name="connsiteX5" fmla="*/ 0 w 1239758"/>
                    <a:gd name="connsiteY5" fmla="*/ 3207459 h 3207459"/>
                    <a:gd name="connsiteX6" fmla="*/ 0 w 1239758"/>
                    <a:gd name="connsiteY6" fmla="*/ 3207459 h 3207459"/>
                    <a:gd name="connsiteX7" fmla="*/ 0 w 1239758"/>
                    <a:gd name="connsiteY7" fmla="*/ 858351 h 3207459"/>
                    <a:gd name="connsiteX8" fmla="*/ 373393 w 1239758"/>
                    <a:gd name="connsiteY8" fmla="*/ 0 h 3207459"/>
                    <a:gd name="connsiteX0" fmla="*/ 380199 w 1246564"/>
                    <a:gd name="connsiteY0" fmla="*/ 0 h 3207459"/>
                    <a:gd name="connsiteX1" fmla="*/ 1243989 w 1246564"/>
                    <a:gd name="connsiteY1" fmla="*/ 547351 h 3207459"/>
                    <a:gd name="connsiteX2" fmla="*/ 761239 w 1246564"/>
                    <a:gd name="connsiteY2" fmla="*/ 1469946 h 3207459"/>
                    <a:gd name="connsiteX3" fmla="*/ 798894 w 1246564"/>
                    <a:gd name="connsiteY3" fmla="*/ 3207459 h 3207459"/>
                    <a:gd name="connsiteX4" fmla="*/ 798894 w 1246564"/>
                    <a:gd name="connsiteY4" fmla="*/ 3207459 h 3207459"/>
                    <a:gd name="connsiteX5" fmla="*/ 6806 w 1246564"/>
                    <a:gd name="connsiteY5" fmla="*/ 3207459 h 3207459"/>
                    <a:gd name="connsiteX6" fmla="*/ 6806 w 1246564"/>
                    <a:gd name="connsiteY6" fmla="*/ 3207459 h 3207459"/>
                    <a:gd name="connsiteX7" fmla="*/ 6806 w 1246564"/>
                    <a:gd name="connsiteY7" fmla="*/ 858351 h 3207459"/>
                    <a:gd name="connsiteX8" fmla="*/ 380199 w 1246564"/>
                    <a:gd name="connsiteY8" fmla="*/ 0 h 3207459"/>
                    <a:gd name="connsiteX0" fmla="*/ 380199 w 1246610"/>
                    <a:gd name="connsiteY0" fmla="*/ 233 h 3207692"/>
                    <a:gd name="connsiteX1" fmla="*/ 1243989 w 1246610"/>
                    <a:gd name="connsiteY1" fmla="*/ 547584 h 3207692"/>
                    <a:gd name="connsiteX2" fmla="*/ 761239 w 1246610"/>
                    <a:gd name="connsiteY2" fmla="*/ 1470179 h 3207692"/>
                    <a:gd name="connsiteX3" fmla="*/ 798894 w 1246610"/>
                    <a:gd name="connsiteY3" fmla="*/ 3207692 h 3207692"/>
                    <a:gd name="connsiteX4" fmla="*/ 798894 w 1246610"/>
                    <a:gd name="connsiteY4" fmla="*/ 3207692 h 3207692"/>
                    <a:gd name="connsiteX5" fmla="*/ 6806 w 1246610"/>
                    <a:gd name="connsiteY5" fmla="*/ 3207692 h 3207692"/>
                    <a:gd name="connsiteX6" fmla="*/ 6806 w 1246610"/>
                    <a:gd name="connsiteY6" fmla="*/ 3207692 h 3207692"/>
                    <a:gd name="connsiteX7" fmla="*/ 6806 w 1246610"/>
                    <a:gd name="connsiteY7" fmla="*/ 858584 h 3207692"/>
                    <a:gd name="connsiteX8" fmla="*/ 380199 w 1246610"/>
                    <a:gd name="connsiteY8" fmla="*/ 233 h 3207692"/>
                    <a:gd name="connsiteX0" fmla="*/ 380199 w 1301393"/>
                    <a:gd name="connsiteY0" fmla="*/ 233 h 3207692"/>
                    <a:gd name="connsiteX1" fmla="*/ 1298970 w 1301393"/>
                    <a:gd name="connsiteY1" fmla="*/ 547584 h 3207692"/>
                    <a:gd name="connsiteX2" fmla="*/ 761239 w 1301393"/>
                    <a:gd name="connsiteY2" fmla="*/ 1470179 h 3207692"/>
                    <a:gd name="connsiteX3" fmla="*/ 798894 w 1301393"/>
                    <a:gd name="connsiteY3" fmla="*/ 3207692 h 3207692"/>
                    <a:gd name="connsiteX4" fmla="*/ 798894 w 1301393"/>
                    <a:gd name="connsiteY4" fmla="*/ 3207692 h 3207692"/>
                    <a:gd name="connsiteX5" fmla="*/ 6806 w 1301393"/>
                    <a:gd name="connsiteY5" fmla="*/ 3207692 h 3207692"/>
                    <a:gd name="connsiteX6" fmla="*/ 6806 w 1301393"/>
                    <a:gd name="connsiteY6" fmla="*/ 3207692 h 3207692"/>
                    <a:gd name="connsiteX7" fmla="*/ 6806 w 1301393"/>
                    <a:gd name="connsiteY7" fmla="*/ 858584 h 3207692"/>
                    <a:gd name="connsiteX8" fmla="*/ 380199 w 1301393"/>
                    <a:gd name="connsiteY8" fmla="*/ 233 h 3207692"/>
                    <a:gd name="connsiteX0" fmla="*/ 380199 w 1301394"/>
                    <a:gd name="connsiteY0" fmla="*/ 233 h 3207692"/>
                    <a:gd name="connsiteX1" fmla="*/ 1298970 w 1301394"/>
                    <a:gd name="connsiteY1" fmla="*/ 547584 h 3207692"/>
                    <a:gd name="connsiteX2" fmla="*/ 761239 w 1301394"/>
                    <a:gd name="connsiteY2" fmla="*/ 1470179 h 3207692"/>
                    <a:gd name="connsiteX3" fmla="*/ 798894 w 1301394"/>
                    <a:gd name="connsiteY3" fmla="*/ 3207692 h 3207692"/>
                    <a:gd name="connsiteX4" fmla="*/ 798894 w 1301394"/>
                    <a:gd name="connsiteY4" fmla="*/ 3207692 h 3207692"/>
                    <a:gd name="connsiteX5" fmla="*/ 6806 w 1301394"/>
                    <a:gd name="connsiteY5" fmla="*/ 3207692 h 3207692"/>
                    <a:gd name="connsiteX6" fmla="*/ 6806 w 1301394"/>
                    <a:gd name="connsiteY6" fmla="*/ 3207692 h 3207692"/>
                    <a:gd name="connsiteX7" fmla="*/ 6806 w 1301394"/>
                    <a:gd name="connsiteY7" fmla="*/ 858584 h 3207692"/>
                    <a:gd name="connsiteX8" fmla="*/ 380199 w 1301394"/>
                    <a:gd name="connsiteY8" fmla="*/ 233 h 3207692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658146 w 1319958"/>
                    <a:gd name="connsiteY0" fmla="*/ 211 h 3207670"/>
                    <a:gd name="connsiteX1" fmla="*/ 1292164 w 1319958"/>
                    <a:gd name="connsiteY1" fmla="*/ 547562 h 3207670"/>
                    <a:gd name="connsiteX2" fmla="*/ 754433 w 1319958"/>
                    <a:gd name="connsiteY2" fmla="*/ 1470157 h 3207670"/>
                    <a:gd name="connsiteX3" fmla="*/ 792088 w 1319958"/>
                    <a:gd name="connsiteY3" fmla="*/ 3207670 h 3207670"/>
                    <a:gd name="connsiteX4" fmla="*/ 792088 w 1319958"/>
                    <a:gd name="connsiteY4" fmla="*/ 3207670 h 3207670"/>
                    <a:gd name="connsiteX5" fmla="*/ 0 w 1319958"/>
                    <a:gd name="connsiteY5" fmla="*/ 3207670 h 3207670"/>
                    <a:gd name="connsiteX6" fmla="*/ 0 w 1319958"/>
                    <a:gd name="connsiteY6" fmla="*/ 3207670 h 3207670"/>
                    <a:gd name="connsiteX7" fmla="*/ 0 w 1319958"/>
                    <a:gd name="connsiteY7" fmla="*/ 858562 h 3207670"/>
                    <a:gd name="connsiteX8" fmla="*/ 658146 w 1319958"/>
                    <a:gd name="connsiteY8" fmla="*/ 211 h 3207670"/>
                    <a:gd name="connsiteX0" fmla="*/ 786963 w 1326878"/>
                    <a:gd name="connsiteY0" fmla="*/ 205 h 3212949"/>
                    <a:gd name="connsiteX1" fmla="*/ 1292164 w 1326878"/>
                    <a:gd name="connsiteY1" fmla="*/ 552841 h 3212949"/>
                    <a:gd name="connsiteX2" fmla="*/ 754433 w 1326878"/>
                    <a:gd name="connsiteY2" fmla="*/ 1475436 h 3212949"/>
                    <a:gd name="connsiteX3" fmla="*/ 792088 w 1326878"/>
                    <a:gd name="connsiteY3" fmla="*/ 3212949 h 3212949"/>
                    <a:gd name="connsiteX4" fmla="*/ 792088 w 1326878"/>
                    <a:gd name="connsiteY4" fmla="*/ 3212949 h 3212949"/>
                    <a:gd name="connsiteX5" fmla="*/ 0 w 1326878"/>
                    <a:gd name="connsiteY5" fmla="*/ 3212949 h 3212949"/>
                    <a:gd name="connsiteX6" fmla="*/ 0 w 1326878"/>
                    <a:gd name="connsiteY6" fmla="*/ 3212949 h 3212949"/>
                    <a:gd name="connsiteX7" fmla="*/ 0 w 1326878"/>
                    <a:gd name="connsiteY7" fmla="*/ 863841 h 3212949"/>
                    <a:gd name="connsiteX8" fmla="*/ 786963 w 1326878"/>
                    <a:gd name="connsiteY8" fmla="*/ 205 h 3212949"/>
                    <a:gd name="connsiteX0" fmla="*/ 786963 w 1279105"/>
                    <a:gd name="connsiteY0" fmla="*/ 234 h 3212978"/>
                    <a:gd name="connsiteX1" fmla="*/ 1240608 w 1279105"/>
                    <a:gd name="connsiteY1" fmla="*/ 522725 h 3212978"/>
                    <a:gd name="connsiteX2" fmla="*/ 754433 w 1279105"/>
                    <a:gd name="connsiteY2" fmla="*/ 1475465 h 3212978"/>
                    <a:gd name="connsiteX3" fmla="*/ 792088 w 1279105"/>
                    <a:gd name="connsiteY3" fmla="*/ 3212978 h 3212978"/>
                    <a:gd name="connsiteX4" fmla="*/ 792088 w 1279105"/>
                    <a:gd name="connsiteY4" fmla="*/ 3212978 h 3212978"/>
                    <a:gd name="connsiteX5" fmla="*/ 0 w 1279105"/>
                    <a:gd name="connsiteY5" fmla="*/ 3212978 h 3212978"/>
                    <a:gd name="connsiteX6" fmla="*/ 0 w 1279105"/>
                    <a:gd name="connsiteY6" fmla="*/ 3212978 h 3212978"/>
                    <a:gd name="connsiteX7" fmla="*/ 0 w 1279105"/>
                    <a:gd name="connsiteY7" fmla="*/ 863870 h 3212978"/>
                    <a:gd name="connsiteX8" fmla="*/ 786963 w 1279105"/>
                    <a:gd name="connsiteY8" fmla="*/ 234 h 3212978"/>
                    <a:gd name="connsiteX0" fmla="*/ 786963 w 1232192"/>
                    <a:gd name="connsiteY0" fmla="*/ 272 h 3213016"/>
                    <a:gd name="connsiteX1" fmla="*/ 1189052 w 1232192"/>
                    <a:gd name="connsiteY1" fmla="*/ 492618 h 3213016"/>
                    <a:gd name="connsiteX2" fmla="*/ 754433 w 1232192"/>
                    <a:gd name="connsiteY2" fmla="*/ 1475503 h 3213016"/>
                    <a:gd name="connsiteX3" fmla="*/ 792088 w 1232192"/>
                    <a:gd name="connsiteY3" fmla="*/ 3213016 h 3213016"/>
                    <a:gd name="connsiteX4" fmla="*/ 792088 w 1232192"/>
                    <a:gd name="connsiteY4" fmla="*/ 3213016 h 3213016"/>
                    <a:gd name="connsiteX5" fmla="*/ 0 w 1232192"/>
                    <a:gd name="connsiteY5" fmla="*/ 3213016 h 3213016"/>
                    <a:gd name="connsiteX6" fmla="*/ 0 w 1232192"/>
                    <a:gd name="connsiteY6" fmla="*/ 3213016 h 3213016"/>
                    <a:gd name="connsiteX7" fmla="*/ 0 w 1232192"/>
                    <a:gd name="connsiteY7" fmla="*/ 863908 h 3213016"/>
                    <a:gd name="connsiteX8" fmla="*/ 786963 w 1232192"/>
                    <a:gd name="connsiteY8" fmla="*/ 272 h 3213016"/>
                    <a:gd name="connsiteX0" fmla="*/ 883632 w 1244333"/>
                    <a:gd name="connsiteY0" fmla="*/ 288 h 3202984"/>
                    <a:gd name="connsiteX1" fmla="*/ 1189052 w 1244333"/>
                    <a:gd name="connsiteY1" fmla="*/ 482586 h 3202984"/>
                    <a:gd name="connsiteX2" fmla="*/ 754433 w 1244333"/>
                    <a:gd name="connsiteY2" fmla="*/ 1465471 h 3202984"/>
                    <a:gd name="connsiteX3" fmla="*/ 792088 w 1244333"/>
                    <a:gd name="connsiteY3" fmla="*/ 3202984 h 3202984"/>
                    <a:gd name="connsiteX4" fmla="*/ 792088 w 1244333"/>
                    <a:gd name="connsiteY4" fmla="*/ 3202984 h 3202984"/>
                    <a:gd name="connsiteX5" fmla="*/ 0 w 1244333"/>
                    <a:gd name="connsiteY5" fmla="*/ 3202984 h 3202984"/>
                    <a:gd name="connsiteX6" fmla="*/ 0 w 1244333"/>
                    <a:gd name="connsiteY6" fmla="*/ 3202984 h 3202984"/>
                    <a:gd name="connsiteX7" fmla="*/ 0 w 1244333"/>
                    <a:gd name="connsiteY7" fmla="*/ 853876 h 3202984"/>
                    <a:gd name="connsiteX8" fmla="*/ 883632 w 1244333"/>
                    <a:gd name="connsiteY8" fmla="*/ 288 h 3202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4333" h="3202984">
                      <a:moveTo>
                        <a:pt x="883632" y="288"/>
                      </a:moveTo>
                      <a:cubicBezTo>
                        <a:pt x="1159064" y="-7889"/>
                        <a:pt x="1341397" y="158219"/>
                        <a:pt x="1189052" y="482586"/>
                      </a:cubicBezTo>
                      <a:cubicBezTo>
                        <a:pt x="975620" y="911727"/>
                        <a:pt x="739017" y="984814"/>
                        <a:pt x="754433" y="1465471"/>
                      </a:cubicBezTo>
                      <a:cubicBezTo>
                        <a:pt x="763047" y="1992441"/>
                        <a:pt x="773014" y="2384949"/>
                        <a:pt x="792088" y="3202984"/>
                      </a:cubicBezTo>
                      <a:lnTo>
                        <a:pt x="792088" y="3202984"/>
                      </a:lnTo>
                      <a:lnTo>
                        <a:pt x="0" y="3202984"/>
                      </a:lnTo>
                      <a:lnTo>
                        <a:pt x="0" y="3202984"/>
                      </a:lnTo>
                      <a:lnTo>
                        <a:pt x="0" y="853876"/>
                      </a:lnTo>
                      <a:cubicBezTo>
                        <a:pt x="19874" y="235997"/>
                        <a:pt x="377849" y="5161"/>
                        <a:pt x="883632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9" name="Round Same Side Corner Rectangle 8">
                  <a:extLst>
                    <a:ext uri="{FF2B5EF4-FFF2-40B4-BE49-F238E27FC236}">
                      <a16:creationId xmlns:a16="http://schemas.microsoft.com/office/drawing/2014/main" id="{5B8FDD20-971F-448A-9261-341BB1276222}"/>
                    </a:ext>
                  </a:extLst>
                </p:cNvPr>
                <p:cNvSpPr/>
                <p:nvPr/>
              </p:nvSpPr>
              <p:spPr>
                <a:xfrm rot="10800000">
                  <a:off x="4958576" y="2197645"/>
                  <a:ext cx="1601768" cy="3212297"/>
                </a:xfrm>
                <a:custGeom>
                  <a:avLst/>
                  <a:gdLst>
                    <a:gd name="connsiteX0" fmla="*/ 306000 w 612000"/>
                    <a:gd name="connsiteY0" fmla="*/ 0 h 2817001"/>
                    <a:gd name="connsiteX1" fmla="*/ 306000 w 612000"/>
                    <a:gd name="connsiteY1" fmla="*/ 0 h 2817001"/>
                    <a:gd name="connsiteX2" fmla="*/ 612000 w 612000"/>
                    <a:gd name="connsiteY2" fmla="*/ 306000 h 2817001"/>
                    <a:gd name="connsiteX3" fmla="*/ 612000 w 612000"/>
                    <a:gd name="connsiteY3" fmla="*/ 2817001 h 2817001"/>
                    <a:gd name="connsiteX4" fmla="*/ 612000 w 612000"/>
                    <a:gd name="connsiteY4" fmla="*/ 2817001 h 2817001"/>
                    <a:gd name="connsiteX5" fmla="*/ 0 w 612000"/>
                    <a:gd name="connsiteY5" fmla="*/ 2817001 h 2817001"/>
                    <a:gd name="connsiteX6" fmla="*/ 0 w 612000"/>
                    <a:gd name="connsiteY6" fmla="*/ 2817001 h 2817001"/>
                    <a:gd name="connsiteX7" fmla="*/ 0 w 612000"/>
                    <a:gd name="connsiteY7" fmla="*/ 306000 h 2817001"/>
                    <a:gd name="connsiteX8" fmla="*/ 306000 w 612000"/>
                    <a:gd name="connsiteY8" fmla="*/ 0 h 2817001"/>
                    <a:gd name="connsiteX0" fmla="*/ 25563 w 1192801"/>
                    <a:gd name="connsiteY0" fmla="*/ 0 h 3231671"/>
                    <a:gd name="connsiteX1" fmla="*/ 886801 w 1192801"/>
                    <a:gd name="connsiteY1" fmla="*/ 414670 h 3231671"/>
                    <a:gd name="connsiteX2" fmla="*/ 1192801 w 1192801"/>
                    <a:gd name="connsiteY2" fmla="*/ 720670 h 3231671"/>
                    <a:gd name="connsiteX3" fmla="*/ 1192801 w 1192801"/>
                    <a:gd name="connsiteY3" fmla="*/ 3231671 h 3231671"/>
                    <a:gd name="connsiteX4" fmla="*/ 1192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3231671 h 3231671"/>
                    <a:gd name="connsiteX7" fmla="*/ 580801 w 1192801"/>
                    <a:gd name="connsiteY7" fmla="*/ 720670 h 3231671"/>
                    <a:gd name="connsiteX8" fmla="*/ 25563 w 1192801"/>
                    <a:gd name="connsiteY8" fmla="*/ 0 h 3231671"/>
                    <a:gd name="connsiteX0" fmla="*/ 25563 w 1192801"/>
                    <a:gd name="connsiteY0" fmla="*/ 0 h 3231671"/>
                    <a:gd name="connsiteX1" fmla="*/ 1192801 w 1192801"/>
                    <a:gd name="connsiteY1" fmla="*/ 720670 h 3231671"/>
                    <a:gd name="connsiteX2" fmla="*/ 1192801 w 1192801"/>
                    <a:gd name="connsiteY2" fmla="*/ 3231671 h 3231671"/>
                    <a:gd name="connsiteX3" fmla="*/ 1192801 w 1192801"/>
                    <a:gd name="connsiteY3" fmla="*/ 3231671 h 3231671"/>
                    <a:gd name="connsiteX4" fmla="*/ 580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720670 h 3231671"/>
                    <a:gd name="connsiteX7" fmla="*/ 25563 w 1192801"/>
                    <a:gd name="connsiteY7" fmla="*/ 0 h 3231671"/>
                    <a:gd name="connsiteX0" fmla="*/ 30147 w 1197385"/>
                    <a:gd name="connsiteY0" fmla="*/ 0 h 3231671"/>
                    <a:gd name="connsiteX1" fmla="*/ 1197385 w 1197385"/>
                    <a:gd name="connsiteY1" fmla="*/ 720670 h 3231671"/>
                    <a:gd name="connsiteX2" fmla="*/ 1197385 w 1197385"/>
                    <a:gd name="connsiteY2" fmla="*/ 3231671 h 3231671"/>
                    <a:gd name="connsiteX3" fmla="*/ 1197385 w 1197385"/>
                    <a:gd name="connsiteY3" fmla="*/ 3231671 h 3231671"/>
                    <a:gd name="connsiteX4" fmla="*/ 585385 w 1197385"/>
                    <a:gd name="connsiteY4" fmla="*/ 3231671 h 3231671"/>
                    <a:gd name="connsiteX5" fmla="*/ 585385 w 1197385"/>
                    <a:gd name="connsiteY5" fmla="*/ 3231671 h 3231671"/>
                    <a:gd name="connsiteX6" fmla="*/ 457794 w 1197385"/>
                    <a:gd name="connsiteY6" fmla="*/ 1018382 h 3231671"/>
                    <a:gd name="connsiteX7" fmla="*/ 30147 w 1197385"/>
                    <a:gd name="connsiteY7" fmla="*/ 0 h 3231671"/>
                    <a:gd name="connsiteX0" fmla="*/ 311465 w 1478703"/>
                    <a:gd name="connsiteY0" fmla="*/ 1443 h 3233114"/>
                    <a:gd name="connsiteX1" fmla="*/ 1478703 w 1478703"/>
                    <a:gd name="connsiteY1" fmla="*/ 722113 h 3233114"/>
                    <a:gd name="connsiteX2" fmla="*/ 1478703 w 1478703"/>
                    <a:gd name="connsiteY2" fmla="*/ 3233114 h 3233114"/>
                    <a:gd name="connsiteX3" fmla="*/ 1478703 w 1478703"/>
                    <a:gd name="connsiteY3" fmla="*/ 3233114 h 3233114"/>
                    <a:gd name="connsiteX4" fmla="*/ 866703 w 1478703"/>
                    <a:gd name="connsiteY4" fmla="*/ 3233114 h 3233114"/>
                    <a:gd name="connsiteX5" fmla="*/ 866703 w 1478703"/>
                    <a:gd name="connsiteY5" fmla="*/ 3233114 h 3233114"/>
                    <a:gd name="connsiteX6" fmla="*/ 739112 w 1478703"/>
                    <a:gd name="connsiteY6" fmla="*/ 1019825 h 3233114"/>
                    <a:gd name="connsiteX7" fmla="*/ 15213 w 1478703"/>
                    <a:gd name="connsiteY7" fmla="*/ 1379751 h 3233114"/>
                    <a:gd name="connsiteX8" fmla="*/ 311465 w 1478703"/>
                    <a:gd name="connsiteY8" fmla="*/ 1443 h 3233114"/>
                    <a:gd name="connsiteX0" fmla="*/ 188447 w 1355685"/>
                    <a:gd name="connsiteY0" fmla="*/ 1409 h 3233080"/>
                    <a:gd name="connsiteX1" fmla="*/ 1355685 w 1355685"/>
                    <a:gd name="connsiteY1" fmla="*/ 722079 h 3233080"/>
                    <a:gd name="connsiteX2" fmla="*/ 1355685 w 1355685"/>
                    <a:gd name="connsiteY2" fmla="*/ 3233080 h 3233080"/>
                    <a:gd name="connsiteX3" fmla="*/ 1355685 w 1355685"/>
                    <a:gd name="connsiteY3" fmla="*/ 3233080 h 3233080"/>
                    <a:gd name="connsiteX4" fmla="*/ 743685 w 1355685"/>
                    <a:gd name="connsiteY4" fmla="*/ 3233080 h 3233080"/>
                    <a:gd name="connsiteX5" fmla="*/ 743685 w 1355685"/>
                    <a:gd name="connsiteY5" fmla="*/ 3233080 h 3233080"/>
                    <a:gd name="connsiteX6" fmla="*/ 616094 w 1355685"/>
                    <a:gd name="connsiteY6" fmla="*/ 1019791 h 3233080"/>
                    <a:gd name="connsiteX7" fmla="*/ 30418 w 1355685"/>
                    <a:gd name="connsiteY7" fmla="*/ 1411615 h 3233080"/>
                    <a:gd name="connsiteX8" fmla="*/ 188447 w 1355685"/>
                    <a:gd name="connsiteY8" fmla="*/ 1409 h 3233080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54087 w 1557530"/>
                    <a:gd name="connsiteY0" fmla="*/ 2221 h 3138199"/>
                    <a:gd name="connsiteX1" fmla="*/ 1461837 w 1557530"/>
                    <a:gd name="connsiteY1" fmla="*/ 839849 h 3138199"/>
                    <a:gd name="connsiteX2" fmla="*/ 1557530 w 1557530"/>
                    <a:gd name="connsiteY2" fmla="*/ 3138199 h 3138199"/>
                    <a:gd name="connsiteX3" fmla="*/ 1557530 w 1557530"/>
                    <a:gd name="connsiteY3" fmla="*/ 3138199 h 3138199"/>
                    <a:gd name="connsiteX4" fmla="*/ 945530 w 1557530"/>
                    <a:gd name="connsiteY4" fmla="*/ 3138199 h 3138199"/>
                    <a:gd name="connsiteX5" fmla="*/ 945530 w 1557530"/>
                    <a:gd name="connsiteY5" fmla="*/ 3138199 h 3138199"/>
                    <a:gd name="connsiteX6" fmla="*/ 817939 w 1557530"/>
                    <a:gd name="connsiteY6" fmla="*/ 924910 h 3138199"/>
                    <a:gd name="connsiteX7" fmla="*/ 232263 w 1557530"/>
                    <a:gd name="connsiteY7" fmla="*/ 1316734 h 3138199"/>
                    <a:gd name="connsiteX8" fmla="*/ 454087 w 1557530"/>
                    <a:gd name="connsiteY8" fmla="*/ 2221 h 3138199"/>
                    <a:gd name="connsiteX0" fmla="*/ 458217 w 1561660"/>
                    <a:gd name="connsiteY0" fmla="*/ 54 h 3136032"/>
                    <a:gd name="connsiteX1" fmla="*/ 1465967 w 1561660"/>
                    <a:gd name="connsiteY1" fmla="*/ 837682 h 3136032"/>
                    <a:gd name="connsiteX2" fmla="*/ 1561660 w 1561660"/>
                    <a:gd name="connsiteY2" fmla="*/ 3136032 h 3136032"/>
                    <a:gd name="connsiteX3" fmla="*/ 1561660 w 1561660"/>
                    <a:gd name="connsiteY3" fmla="*/ 3136032 h 3136032"/>
                    <a:gd name="connsiteX4" fmla="*/ 949660 w 1561660"/>
                    <a:gd name="connsiteY4" fmla="*/ 3136032 h 3136032"/>
                    <a:gd name="connsiteX5" fmla="*/ 949660 w 1561660"/>
                    <a:gd name="connsiteY5" fmla="*/ 3136032 h 3136032"/>
                    <a:gd name="connsiteX6" fmla="*/ 822069 w 1561660"/>
                    <a:gd name="connsiteY6" fmla="*/ 922743 h 3136032"/>
                    <a:gd name="connsiteX7" fmla="*/ 236393 w 1561660"/>
                    <a:gd name="connsiteY7" fmla="*/ 1314567 h 3136032"/>
                    <a:gd name="connsiteX8" fmla="*/ 458217 w 1561660"/>
                    <a:gd name="connsiteY8" fmla="*/ 54 h 3136032"/>
                    <a:gd name="connsiteX0" fmla="*/ 458217 w 1561660"/>
                    <a:gd name="connsiteY0" fmla="*/ 53790 h 3189768"/>
                    <a:gd name="connsiteX1" fmla="*/ 1465967 w 1561660"/>
                    <a:gd name="connsiteY1" fmla="*/ 891418 h 3189768"/>
                    <a:gd name="connsiteX2" fmla="*/ 1561660 w 1561660"/>
                    <a:gd name="connsiteY2" fmla="*/ 3189768 h 3189768"/>
                    <a:gd name="connsiteX3" fmla="*/ 1561660 w 1561660"/>
                    <a:gd name="connsiteY3" fmla="*/ 3189768 h 3189768"/>
                    <a:gd name="connsiteX4" fmla="*/ 949660 w 1561660"/>
                    <a:gd name="connsiteY4" fmla="*/ 3189768 h 3189768"/>
                    <a:gd name="connsiteX5" fmla="*/ 949660 w 1561660"/>
                    <a:gd name="connsiteY5" fmla="*/ 3189768 h 3189768"/>
                    <a:gd name="connsiteX6" fmla="*/ 822069 w 1561660"/>
                    <a:gd name="connsiteY6" fmla="*/ 976479 h 3189768"/>
                    <a:gd name="connsiteX7" fmla="*/ 236393 w 1561660"/>
                    <a:gd name="connsiteY7" fmla="*/ 1368303 h 3189768"/>
                    <a:gd name="connsiteX8" fmla="*/ 458217 w 1561660"/>
                    <a:gd name="connsiteY8" fmla="*/ 53790 h 3189768"/>
                    <a:gd name="connsiteX0" fmla="*/ 473561 w 1577004"/>
                    <a:gd name="connsiteY0" fmla="*/ 53790 h 3189768"/>
                    <a:gd name="connsiteX1" fmla="*/ 1481311 w 1577004"/>
                    <a:gd name="connsiteY1" fmla="*/ 891418 h 3189768"/>
                    <a:gd name="connsiteX2" fmla="*/ 1577004 w 1577004"/>
                    <a:gd name="connsiteY2" fmla="*/ 3189768 h 3189768"/>
                    <a:gd name="connsiteX3" fmla="*/ 1577004 w 1577004"/>
                    <a:gd name="connsiteY3" fmla="*/ 3189768 h 3189768"/>
                    <a:gd name="connsiteX4" fmla="*/ 965004 w 1577004"/>
                    <a:gd name="connsiteY4" fmla="*/ 3189768 h 3189768"/>
                    <a:gd name="connsiteX5" fmla="*/ 965004 w 1577004"/>
                    <a:gd name="connsiteY5" fmla="*/ 3189768 h 3189768"/>
                    <a:gd name="connsiteX6" fmla="*/ 837413 w 1577004"/>
                    <a:gd name="connsiteY6" fmla="*/ 976479 h 3189768"/>
                    <a:gd name="connsiteX7" fmla="*/ 251737 w 1577004"/>
                    <a:gd name="connsiteY7" fmla="*/ 1368303 h 3189768"/>
                    <a:gd name="connsiteX8" fmla="*/ 473561 w 1577004"/>
                    <a:gd name="connsiteY8" fmla="*/ 53790 h 3189768"/>
                    <a:gd name="connsiteX0" fmla="*/ 473561 w 1577004"/>
                    <a:gd name="connsiteY0" fmla="*/ 46232 h 3182210"/>
                    <a:gd name="connsiteX1" fmla="*/ 1481311 w 1577004"/>
                    <a:gd name="connsiteY1" fmla="*/ 883860 h 3182210"/>
                    <a:gd name="connsiteX2" fmla="*/ 1577004 w 1577004"/>
                    <a:gd name="connsiteY2" fmla="*/ 3182210 h 3182210"/>
                    <a:gd name="connsiteX3" fmla="*/ 1577004 w 1577004"/>
                    <a:gd name="connsiteY3" fmla="*/ 3182210 h 3182210"/>
                    <a:gd name="connsiteX4" fmla="*/ 965004 w 1577004"/>
                    <a:gd name="connsiteY4" fmla="*/ 3182210 h 3182210"/>
                    <a:gd name="connsiteX5" fmla="*/ 965004 w 1577004"/>
                    <a:gd name="connsiteY5" fmla="*/ 3182210 h 3182210"/>
                    <a:gd name="connsiteX6" fmla="*/ 837413 w 1577004"/>
                    <a:gd name="connsiteY6" fmla="*/ 968921 h 3182210"/>
                    <a:gd name="connsiteX7" fmla="*/ 251737 w 1577004"/>
                    <a:gd name="connsiteY7" fmla="*/ 1360745 h 3182210"/>
                    <a:gd name="connsiteX8" fmla="*/ 473561 w 1577004"/>
                    <a:gd name="connsiteY8" fmla="*/ 46232 h 3182210"/>
                    <a:gd name="connsiteX0" fmla="*/ 473561 w 1577004"/>
                    <a:gd name="connsiteY0" fmla="*/ 77283 h 3213261"/>
                    <a:gd name="connsiteX1" fmla="*/ 1336258 w 1577004"/>
                    <a:gd name="connsiteY1" fmla="*/ 232848 h 3213261"/>
                    <a:gd name="connsiteX2" fmla="*/ 1481311 w 1577004"/>
                    <a:gd name="connsiteY2" fmla="*/ 914911 h 3213261"/>
                    <a:gd name="connsiteX3" fmla="*/ 1577004 w 1577004"/>
                    <a:gd name="connsiteY3" fmla="*/ 3213261 h 3213261"/>
                    <a:gd name="connsiteX4" fmla="*/ 1577004 w 1577004"/>
                    <a:gd name="connsiteY4" fmla="*/ 3213261 h 3213261"/>
                    <a:gd name="connsiteX5" fmla="*/ 965004 w 1577004"/>
                    <a:gd name="connsiteY5" fmla="*/ 3213261 h 3213261"/>
                    <a:gd name="connsiteX6" fmla="*/ 965004 w 1577004"/>
                    <a:gd name="connsiteY6" fmla="*/ 3213261 h 3213261"/>
                    <a:gd name="connsiteX7" fmla="*/ 837413 w 1577004"/>
                    <a:gd name="connsiteY7" fmla="*/ 999972 h 3213261"/>
                    <a:gd name="connsiteX8" fmla="*/ 251737 w 1577004"/>
                    <a:gd name="connsiteY8" fmla="*/ 1391796 h 3213261"/>
                    <a:gd name="connsiteX9" fmla="*/ 473561 w 1577004"/>
                    <a:gd name="connsiteY9" fmla="*/ 77283 h 3213261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10211 h 3146189"/>
                    <a:gd name="connsiteX1" fmla="*/ 1481311 w 1577004"/>
                    <a:gd name="connsiteY1" fmla="*/ 847839 h 3146189"/>
                    <a:gd name="connsiteX2" fmla="*/ 1577004 w 1577004"/>
                    <a:gd name="connsiteY2" fmla="*/ 3146189 h 3146189"/>
                    <a:gd name="connsiteX3" fmla="*/ 1577004 w 1577004"/>
                    <a:gd name="connsiteY3" fmla="*/ 3146189 h 3146189"/>
                    <a:gd name="connsiteX4" fmla="*/ 965004 w 1577004"/>
                    <a:gd name="connsiteY4" fmla="*/ 3146189 h 3146189"/>
                    <a:gd name="connsiteX5" fmla="*/ 965004 w 1577004"/>
                    <a:gd name="connsiteY5" fmla="*/ 3146189 h 3146189"/>
                    <a:gd name="connsiteX6" fmla="*/ 837413 w 1577004"/>
                    <a:gd name="connsiteY6" fmla="*/ 932900 h 3146189"/>
                    <a:gd name="connsiteX7" fmla="*/ 251737 w 1577004"/>
                    <a:gd name="connsiteY7" fmla="*/ 1324724 h 3146189"/>
                    <a:gd name="connsiteX8" fmla="*/ 473561 w 1577004"/>
                    <a:gd name="connsiteY8" fmla="*/ 10211 h 3146189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37413 w 1577004"/>
                    <a:gd name="connsiteY6" fmla="*/ 1004433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38277 w 1577004"/>
                    <a:gd name="connsiteY2" fmla="*/ 960324 h 3217722"/>
                    <a:gd name="connsiteX3" fmla="*/ 1577004 w 1577004"/>
                    <a:gd name="connsiteY3" fmla="*/ 3217722 h 3217722"/>
                    <a:gd name="connsiteX4" fmla="*/ 1577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965004 w 1577004"/>
                    <a:gd name="connsiteY6" fmla="*/ 3217722 h 3217722"/>
                    <a:gd name="connsiteX7" fmla="*/ 879944 w 1577004"/>
                    <a:gd name="connsiteY7" fmla="*/ 1068228 h 3217722"/>
                    <a:gd name="connsiteX8" fmla="*/ 251737 w 1577004"/>
                    <a:gd name="connsiteY8" fmla="*/ 1396257 h 3217722"/>
                    <a:gd name="connsiteX9" fmla="*/ 473561 w 1577004"/>
                    <a:gd name="connsiteY9" fmla="*/ 81744 h 3217722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062 h 3144040"/>
                    <a:gd name="connsiteX1" fmla="*/ 1538277 w 1577004"/>
                    <a:gd name="connsiteY1" fmla="*/ 886642 h 3144040"/>
                    <a:gd name="connsiteX2" fmla="*/ 1577004 w 1577004"/>
                    <a:gd name="connsiteY2" fmla="*/ 3144040 h 3144040"/>
                    <a:gd name="connsiteX3" fmla="*/ 1577004 w 1577004"/>
                    <a:gd name="connsiteY3" fmla="*/ 3144040 h 3144040"/>
                    <a:gd name="connsiteX4" fmla="*/ 965004 w 1577004"/>
                    <a:gd name="connsiteY4" fmla="*/ 3144040 h 3144040"/>
                    <a:gd name="connsiteX5" fmla="*/ 965004 w 1577004"/>
                    <a:gd name="connsiteY5" fmla="*/ 3144040 h 3144040"/>
                    <a:gd name="connsiteX6" fmla="*/ 879944 w 1577004"/>
                    <a:gd name="connsiteY6" fmla="*/ 994546 h 3144040"/>
                    <a:gd name="connsiteX7" fmla="*/ 251737 w 1577004"/>
                    <a:gd name="connsiteY7" fmla="*/ 1322575 h 3144040"/>
                    <a:gd name="connsiteX8" fmla="*/ 473561 w 1577004"/>
                    <a:gd name="connsiteY8" fmla="*/ 8062 h 3144040"/>
                    <a:gd name="connsiteX0" fmla="*/ 473561 w 1577004"/>
                    <a:gd name="connsiteY0" fmla="*/ 16144 h 3152122"/>
                    <a:gd name="connsiteX1" fmla="*/ 1538277 w 1577004"/>
                    <a:gd name="connsiteY1" fmla="*/ 894724 h 3152122"/>
                    <a:gd name="connsiteX2" fmla="*/ 1577004 w 1577004"/>
                    <a:gd name="connsiteY2" fmla="*/ 3152122 h 3152122"/>
                    <a:gd name="connsiteX3" fmla="*/ 1577004 w 1577004"/>
                    <a:gd name="connsiteY3" fmla="*/ 3152122 h 3152122"/>
                    <a:gd name="connsiteX4" fmla="*/ 965004 w 1577004"/>
                    <a:gd name="connsiteY4" fmla="*/ 3152122 h 3152122"/>
                    <a:gd name="connsiteX5" fmla="*/ 965004 w 1577004"/>
                    <a:gd name="connsiteY5" fmla="*/ 3152122 h 3152122"/>
                    <a:gd name="connsiteX6" fmla="*/ 879944 w 1577004"/>
                    <a:gd name="connsiteY6" fmla="*/ 1002628 h 3152122"/>
                    <a:gd name="connsiteX7" fmla="*/ 251737 w 1577004"/>
                    <a:gd name="connsiteY7" fmla="*/ 1330657 h 3152122"/>
                    <a:gd name="connsiteX8" fmla="*/ 473561 w 1577004"/>
                    <a:gd name="connsiteY8" fmla="*/ 16144 h 3152122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88521 w 1591964"/>
                    <a:gd name="connsiteY0" fmla="*/ 30120 h 3166098"/>
                    <a:gd name="connsiteX1" fmla="*/ 1553237 w 1591964"/>
                    <a:gd name="connsiteY1" fmla="*/ 908700 h 3166098"/>
                    <a:gd name="connsiteX2" fmla="*/ 1591964 w 1591964"/>
                    <a:gd name="connsiteY2" fmla="*/ 3166098 h 3166098"/>
                    <a:gd name="connsiteX3" fmla="*/ 1591964 w 1591964"/>
                    <a:gd name="connsiteY3" fmla="*/ 3166098 h 3166098"/>
                    <a:gd name="connsiteX4" fmla="*/ 979964 w 1591964"/>
                    <a:gd name="connsiteY4" fmla="*/ 3166098 h 3166098"/>
                    <a:gd name="connsiteX5" fmla="*/ 979964 w 1591964"/>
                    <a:gd name="connsiteY5" fmla="*/ 3166098 h 3166098"/>
                    <a:gd name="connsiteX6" fmla="*/ 894904 w 1591964"/>
                    <a:gd name="connsiteY6" fmla="*/ 1016604 h 3166098"/>
                    <a:gd name="connsiteX7" fmla="*/ 266697 w 1591964"/>
                    <a:gd name="connsiteY7" fmla="*/ 1344633 h 3166098"/>
                    <a:gd name="connsiteX8" fmla="*/ 488521 w 1591964"/>
                    <a:gd name="connsiteY8" fmla="*/ 30120 h 3166098"/>
                    <a:gd name="connsiteX0" fmla="*/ 488521 w 1591964"/>
                    <a:gd name="connsiteY0" fmla="*/ 9506 h 3145484"/>
                    <a:gd name="connsiteX1" fmla="*/ 1553237 w 1591964"/>
                    <a:gd name="connsiteY1" fmla="*/ 888086 h 3145484"/>
                    <a:gd name="connsiteX2" fmla="*/ 1591964 w 1591964"/>
                    <a:gd name="connsiteY2" fmla="*/ 3145484 h 3145484"/>
                    <a:gd name="connsiteX3" fmla="*/ 1591964 w 1591964"/>
                    <a:gd name="connsiteY3" fmla="*/ 3145484 h 3145484"/>
                    <a:gd name="connsiteX4" fmla="*/ 979964 w 1591964"/>
                    <a:gd name="connsiteY4" fmla="*/ 3145484 h 3145484"/>
                    <a:gd name="connsiteX5" fmla="*/ 979964 w 1591964"/>
                    <a:gd name="connsiteY5" fmla="*/ 3145484 h 3145484"/>
                    <a:gd name="connsiteX6" fmla="*/ 894904 w 1591964"/>
                    <a:gd name="connsiteY6" fmla="*/ 995990 h 3145484"/>
                    <a:gd name="connsiteX7" fmla="*/ 266697 w 1591964"/>
                    <a:gd name="connsiteY7" fmla="*/ 1324019 h 3145484"/>
                    <a:gd name="connsiteX8" fmla="*/ 488521 w 1591964"/>
                    <a:gd name="connsiteY8" fmla="*/ 9506 h 3145484"/>
                    <a:gd name="connsiteX0" fmla="*/ 496444 w 1599887"/>
                    <a:gd name="connsiteY0" fmla="*/ 9506 h 3145484"/>
                    <a:gd name="connsiteX1" fmla="*/ 1561160 w 1599887"/>
                    <a:gd name="connsiteY1" fmla="*/ 888086 h 3145484"/>
                    <a:gd name="connsiteX2" fmla="*/ 1599887 w 1599887"/>
                    <a:gd name="connsiteY2" fmla="*/ 3145484 h 3145484"/>
                    <a:gd name="connsiteX3" fmla="*/ 1599887 w 1599887"/>
                    <a:gd name="connsiteY3" fmla="*/ 3145484 h 3145484"/>
                    <a:gd name="connsiteX4" fmla="*/ 987887 w 1599887"/>
                    <a:gd name="connsiteY4" fmla="*/ 3145484 h 3145484"/>
                    <a:gd name="connsiteX5" fmla="*/ 987887 w 1599887"/>
                    <a:gd name="connsiteY5" fmla="*/ 3145484 h 3145484"/>
                    <a:gd name="connsiteX6" fmla="*/ 902827 w 1599887"/>
                    <a:gd name="connsiteY6" fmla="*/ 995990 h 3145484"/>
                    <a:gd name="connsiteX7" fmla="*/ 274620 w 1599887"/>
                    <a:gd name="connsiteY7" fmla="*/ 1324019 h 3145484"/>
                    <a:gd name="connsiteX8" fmla="*/ 496444 w 1599887"/>
                    <a:gd name="connsiteY8" fmla="*/ 9506 h 3145484"/>
                    <a:gd name="connsiteX0" fmla="*/ 503267 w 1597185"/>
                    <a:gd name="connsiteY0" fmla="*/ 5188 h 3203079"/>
                    <a:gd name="connsiteX1" fmla="*/ 1558458 w 1597185"/>
                    <a:gd name="connsiteY1" fmla="*/ 945681 h 3203079"/>
                    <a:gd name="connsiteX2" fmla="*/ 1597185 w 1597185"/>
                    <a:gd name="connsiteY2" fmla="*/ 3203079 h 3203079"/>
                    <a:gd name="connsiteX3" fmla="*/ 1597185 w 1597185"/>
                    <a:gd name="connsiteY3" fmla="*/ 3203079 h 3203079"/>
                    <a:gd name="connsiteX4" fmla="*/ 985185 w 1597185"/>
                    <a:gd name="connsiteY4" fmla="*/ 3203079 h 3203079"/>
                    <a:gd name="connsiteX5" fmla="*/ 985185 w 1597185"/>
                    <a:gd name="connsiteY5" fmla="*/ 3203079 h 3203079"/>
                    <a:gd name="connsiteX6" fmla="*/ 900125 w 1597185"/>
                    <a:gd name="connsiteY6" fmla="*/ 1053585 h 3203079"/>
                    <a:gd name="connsiteX7" fmla="*/ 271918 w 1597185"/>
                    <a:gd name="connsiteY7" fmla="*/ 1381614 h 3203079"/>
                    <a:gd name="connsiteX8" fmla="*/ 503267 w 1597185"/>
                    <a:gd name="connsiteY8" fmla="*/ 5188 h 3203079"/>
                    <a:gd name="connsiteX0" fmla="*/ 503267 w 1597185"/>
                    <a:gd name="connsiteY0" fmla="*/ 5413 h 3203304"/>
                    <a:gd name="connsiteX1" fmla="*/ 1558458 w 1597185"/>
                    <a:gd name="connsiteY1" fmla="*/ 945906 h 3203304"/>
                    <a:gd name="connsiteX2" fmla="*/ 1597185 w 1597185"/>
                    <a:gd name="connsiteY2" fmla="*/ 3203304 h 3203304"/>
                    <a:gd name="connsiteX3" fmla="*/ 1597185 w 1597185"/>
                    <a:gd name="connsiteY3" fmla="*/ 3203304 h 3203304"/>
                    <a:gd name="connsiteX4" fmla="*/ 985185 w 1597185"/>
                    <a:gd name="connsiteY4" fmla="*/ 3203304 h 3203304"/>
                    <a:gd name="connsiteX5" fmla="*/ 985185 w 1597185"/>
                    <a:gd name="connsiteY5" fmla="*/ 3203304 h 3203304"/>
                    <a:gd name="connsiteX6" fmla="*/ 900125 w 1597185"/>
                    <a:gd name="connsiteY6" fmla="*/ 1053810 h 3203304"/>
                    <a:gd name="connsiteX7" fmla="*/ 271918 w 1597185"/>
                    <a:gd name="connsiteY7" fmla="*/ 1381839 h 3203304"/>
                    <a:gd name="connsiteX8" fmla="*/ 503267 w 1597185"/>
                    <a:gd name="connsiteY8" fmla="*/ 5413 h 3203304"/>
                    <a:gd name="connsiteX0" fmla="*/ 644333 w 1552513"/>
                    <a:gd name="connsiteY0" fmla="*/ 4742 h 3216920"/>
                    <a:gd name="connsiteX1" fmla="*/ 1513786 w 1552513"/>
                    <a:gd name="connsiteY1" fmla="*/ 959522 h 3216920"/>
                    <a:gd name="connsiteX2" fmla="*/ 1552513 w 1552513"/>
                    <a:gd name="connsiteY2" fmla="*/ 3216920 h 3216920"/>
                    <a:gd name="connsiteX3" fmla="*/ 1552513 w 1552513"/>
                    <a:gd name="connsiteY3" fmla="*/ 3216920 h 3216920"/>
                    <a:gd name="connsiteX4" fmla="*/ 940513 w 1552513"/>
                    <a:gd name="connsiteY4" fmla="*/ 3216920 h 3216920"/>
                    <a:gd name="connsiteX5" fmla="*/ 940513 w 1552513"/>
                    <a:gd name="connsiteY5" fmla="*/ 3216920 h 3216920"/>
                    <a:gd name="connsiteX6" fmla="*/ 855453 w 1552513"/>
                    <a:gd name="connsiteY6" fmla="*/ 1067426 h 3216920"/>
                    <a:gd name="connsiteX7" fmla="*/ 227246 w 1552513"/>
                    <a:gd name="connsiteY7" fmla="*/ 1395455 h 3216920"/>
                    <a:gd name="connsiteX8" fmla="*/ 644333 w 1552513"/>
                    <a:gd name="connsiteY8" fmla="*/ 4742 h 3216920"/>
                    <a:gd name="connsiteX0" fmla="*/ 693588 w 1601768"/>
                    <a:gd name="connsiteY0" fmla="*/ 4742 h 3216920"/>
                    <a:gd name="connsiteX1" fmla="*/ 1563041 w 1601768"/>
                    <a:gd name="connsiteY1" fmla="*/ 959522 h 3216920"/>
                    <a:gd name="connsiteX2" fmla="*/ 1601768 w 1601768"/>
                    <a:gd name="connsiteY2" fmla="*/ 3216920 h 3216920"/>
                    <a:gd name="connsiteX3" fmla="*/ 1601768 w 1601768"/>
                    <a:gd name="connsiteY3" fmla="*/ 3216920 h 3216920"/>
                    <a:gd name="connsiteX4" fmla="*/ 989768 w 1601768"/>
                    <a:gd name="connsiteY4" fmla="*/ 3216920 h 3216920"/>
                    <a:gd name="connsiteX5" fmla="*/ 989768 w 1601768"/>
                    <a:gd name="connsiteY5" fmla="*/ 3216920 h 3216920"/>
                    <a:gd name="connsiteX6" fmla="*/ 904708 w 1601768"/>
                    <a:gd name="connsiteY6" fmla="*/ 1067426 h 3216920"/>
                    <a:gd name="connsiteX7" fmla="*/ 276501 w 1601768"/>
                    <a:gd name="connsiteY7" fmla="*/ 1395455 h 3216920"/>
                    <a:gd name="connsiteX8" fmla="*/ 693588 w 1601768"/>
                    <a:gd name="connsiteY8" fmla="*/ 4742 h 3216920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119 h 3212297"/>
                    <a:gd name="connsiteX1" fmla="*/ 1563041 w 1601768"/>
                    <a:gd name="connsiteY1" fmla="*/ 954899 h 3212297"/>
                    <a:gd name="connsiteX2" fmla="*/ 1601768 w 1601768"/>
                    <a:gd name="connsiteY2" fmla="*/ 3212297 h 3212297"/>
                    <a:gd name="connsiteX3" fmla="*/ 1601768 w 1601768"/>
                    <a:gd name="connsiteY3" fmla="*/ 3212297 h 3212297"/>
                    <a:gd name="connsiteX4" fmla="*/ 989768 w 1601768"/>
                    <a:gd name="connsiteY4" fmla="*/ 3212297 h 3212297"/>
                    <a:gd name="connsiteX5" fmla="*/ 989768 w 1601768"/>
                    <a:gd name="connsiteY5" fmla="*/ 3212297 h 3212297"/>
                    <a:gd name="connsiteX6" fmla="*/ 904708 w 1601768"/>
                    <a:gd name="connsiteY6" fmla="*/ 1062803 h 3212297"/>
                    <a:gd name="connsiteX7" fmla="*/ 276501 w 1601768"/>
                    <a:gd name="connsiteY7" fmla="*/ 1390832 h 3212297"/>
                    <a:gd name="connsiteX8" fmla="*/ 693588 w 1601768"/>
                    <a:gd name="connsiteY8" fmla="*/ 119 h 321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1768" h="3212297">
                      <a:moveTo>
                        <a:pt x="693588" y="119"/>
                      </a:moveTo>
                      <a:cubicBezTo>
                        <a:pt x="979449" y="3664"/>
                        <a:pt x="1431633" y="-71482"/>
                        <a:pt x="1563041" y="954899"/>
                      </a:cubicBezTo>
                      <a:lnTo>
                        <a:pt x="1601768" y="3212297"/>
                      </a:lnTo>
                      <a:lnTo>
                        <a:pt x="1601768" y="3212297"/>
                      </a:lnTo>
                      <a:lnTo>
                        <a:pt x="989768" y="3212297"/>
                      </a:lnTo>
                      <a:lnTo>
                        <a:pt x="989768" y="3212297"/>
                      </a:lnTo>
                      <a:cubicBezTo>
                        <a:pt x="961415" y="2495799"/>
                        <a:pt x="964958" y="1779301"/>
                        <a:pt x="904708" y="1062803"/>
                      </a:cubicBezTo>
                      <a:cubicBezTo>
                        <a:pt x="781622" y="431278"/>
                        <a:pt x="46520" y="738644"/>
                        <a:pt x="276501" y="1390832"/>
                      </a:cubicBezTo>
                      <a:cubicBezTo>
                        <a:pt x="-283870" y="827698"/>
                        <a:pt x="84955" y="-9337"/>
                        <a:pt x="693588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5" name="Frame 1">
                <a:extLst>
                  <a:ext uri="{FF2B5EF4-FFF2-40B4-BE49-F238E27FC236}">
                    <a16:creationId xmlns:a16="http://schemas.microsoft.com/office/drawing/2014/main" id="{2572D0B9-91BB-46BE-BE73-83A5DE078817}"/>
                  </a:ext>
                </a:extLst>
              </p:cNvPr>
              <p:cNvSpPr/>
              <p:nvPr/>
            </p:nvSpPr>
            <p:spPr>
              <a:xfrm>
                <a:off x="3459679" y="2564932"/>
                <a:ext cx="981073" cy="1325555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07837B4D-D1A1-4F44-83EB-6DF617E78E27}"/>
                  </a:ext>
                </a:extLst>
              </p:cNvPr>
              <p:cNvSpPr/>
              <p:nvPr/>
            </p:nvSpPr>
            <p:spPr>
              <a:xfrm rot="14306008">
                <a:off x="5552875" y="2870125"/>
                <a:ext cx="1064408" cy="87730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565EA6A-EF5E-45F5-9054-70644EB649B8}"/>
                </a:ext>
              </a:extLst>
            </p:cNvPr>
            <p:cNvGrpSpPr/>
            <p:nvPr userDrawn="1"/>
          </p:nvGrpSpPr>
          <p:grpSpPr>
            <a:xfrm>
              <a:off x="11512285" y="6334208"/>
              <a:ext cx="400126" cy="399219"/>
              <a:chOff x="11512285" y="6334208"/>
              <a:chExt cx="400126" cy="399219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847E26FA-04E6-419E-BEA9-6E3DC210E7D0}"/>
                  </a:ext>
                </a:extLst>
              </p:cNvPr>
              <p:cNvSpPr/>
              <p:nvPr userDrawn="1"/>
            </p:nvSpPr>
            <p:spPr>
              <a:xfrm>
                <a:off x="11512285" y="6334538"/>
                <a:ext cx="400126" cy="39888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6" name="Rounded Rectangle 51">
                <a:extLst>
                  <a:ext uri="{FF2B5EF4-FFF2-40B4-BE49-F238E27FC236}">
                    <a16:creationId xmlns:a16="http://schemas.microsoft.com/office/drawing/2014/main" id="{8EF3A2C7-369A-41E3-BEF3-E72238ABE3B5}"/>
                  </a:ext>
                </a:extLst>
              </p:cNvPr>
              <p:cNvSpPr/>
              <p:nvPr userDrawn="1"/>
            </p:nvSpPr>
            <p:spPr>
              <a:xfrm rot="15752850" flipH="1">
                <a:off x="11527123" y="6337344"/>
                <a:ext cx="387782" cy="381510"/>
              </a:xfrm>
              <a:custGeom>
                <a:avLst/>
                <a:gdLst/>
                <a:ahLst/>
                <a:cxnLst/>
                <a:rect l="l" t="t" r="r" b="b"/>
                <a:pathLst>
                  <a:path w="2928608" h="2758049">
                    <a:moveTo>
                      <a:pt x="2797052" y="1199936"/>
                    </a:moveTo>
                    <a:lnTo>
                      <a:pt x="2797052" y="1541978"/>
                    </a:lnTo>
                    <a:cubicBezTo>
                      <a:pt x="2797052" y="1578306"/>
                      <a:pt x="2826502" y="1607756"/>
                      <a:pt x="2862830" y="1607756"/>
                    </a:cubicBezTo>
                    <a:lnTo>
                      <a:pt x="2862830" y="1607755"/>
                    </a:lnTo>
                    <a:cubicBezTo>
                      <a:pt x="2899158" y="1607755"/>
                      <a:pt x="2928608" y="1578305"/>
                      <a:pt x="2928608" y="1541977"/>
                    </a:cubicBezTo>
                    <a:lnTo>
                      <a:pt x="2928607" y="1199936"/>
                    </a:lnTo>
                    <a:cubicBezTo>
                      <a:pt x="2928607" y="1163608"/>
                      <a:pt x="2899158" y="1134159"/>
                      <a:pt x="2862830" y="1134158"/>
                    </a:cubicBezTo>
                    <a:cubicBezTo>
                      <a:pt x="2826502" y="1134159"/>
                      <a:pt x="2797052" y="1163608"/>
                      <a:pt x="2797052" y="1199936"/>
                    </a:cubicBezTo>
                    <a:close/>
                    <a:moveTo>
                      <a:pt x="2593193" y="1147315"/>
                    </a:moveTo>
                    <a:lnTo>
                      <a:pt x="2593193" y="1594601"/>
                    </a:lnTo>
                    <a:cubicBezTo>
                      <a:pt x="2593193" y="1630929"/>
                      <a:pt x="2622643" y="1660379"/>
                      <a:pt x="2658971" y="1660379"/>
                    </a:cubicBezTo>
                    <a:lnTo>
                      <a:pt x="2658971" y="1660378"/>
                    </a:lnTo>
                    <a:cubicBezTo>
                      <a:pt x="2695299" y="1660378"/>
                      <a:pt x="2724749" y="1630928"/>
                      <a:pt x="2724749" y="1594600"/>
                    </a:cubicBezTo>
                    <a:lnTo>
                      <a:pt x="2724748" y="1147315"/>
                    </a:lnTo>
                    <a:cubicBezTo>
                      <a:pt x="2724748" y="1110987"/>
                      <a:pt x="2695299" y="1081538"/>
                      <a:pt x="2658971" y="1081537"/>
                    </a:cubicBezTo>
                    <a:cubicBezTo>
                      <a:pt x="2622643" y="1081538"/>
                      <a:pt x="2593193" y="1110987"/>
                      <a:pt x="2593193" y="1147315"/>
                    </a:cubicBezTo>
                    <a:close/>
                    <a:moveTo>
                      <a:pt x="2389334" y="1121004"/>
                    </a:moveTo>
                    <a:lnTo>
                      <a:pt x="2389334" y="1620912"/>
                    </a:lnTo>
                    <a:cubicBezTo>
                      <a:pt x="2389334" y="1657240"/>
                      <a:pt x="2418784" y="1686690"/>
                      <a:pt x="2455112" y="1686690"/>
                    </a:cubicBezTo>
                    <a:lnTo>
                      <a:pt x="2455112" y="1686689"/>
                    </a:lnTo>
                    <a:cubicBezTo>
                      <a:pt x="2491440" y="1686689"/>
                      <a:pt x="2520890" y="1657239"/>
                      <a:pt x="2520890" y="1620911"/>
                    </a:cubicBezTo>
                    <a:lnTo>
                      <a:pt x="2520889" y="1121004"/>
                    </a:lnTo>
                    <a:cubicBezTo>
                      <a:pt x="2520889" y="1084676"/>
                      <a:pt x="2491440" y="1055227"/>
                      <a:pt x="2455112" y="1055226"/>
                    </a:cubicBezTo>
                    <a:cubicBezTo>
                      <a:pt x="2418784" y="1055227"/>
                      <a:pt x="2389334" y="1084676"/>
                      <a:pt x="2389334" y="1121004"/>
                    </a:cubicBezTo>
                    <a:close/>
                    <a:moveTo>
                      <a:pt x="1314382" y="1247024"/>
                    </a:moveTo>
                    <a:cubicBezTo>
                      <a:pt x="1314381" y="1225915"/>
                      <a:pt x="1331494" y="1208803"/>
                      <a:pt x="1352603" y="1208803"/>
                    </a:cubicBezTo>
                    <a:lnTo>
                      <a:pt x="1410313" y="1208803"/>
                    </a:lnTo>
                    <a:lnTo>
                      <a:pt x="1410313" y="1146778"/>
                    </a:lnTo>
                    <a:cubicBezTo>
                      <a:pt x="1410313" y="1145599"/>
                      <a:pt x="1410393" y="1144438"/>
                      <a:pt x="1411688" y="1143457"/>
                    </a:cubicBezTo>
                    <a:lnTo>
                      <a:pt x="1408531" y="1133444"/>
                    </a:lnTo>
                    <a:cubicBezTo>
                      <a:pt x="1410371" y="1112415"/>
                      <a:pt x="1428909" y="1096860"/>
                      <a:pt x="1449938" y="1098699"/>
                    </a:cubicBezTo>
                    <a:lnTo>
                      <a:pt x="2236821" y="1167543"/>
                    </a:lnTo>
                    <a:cubicBezTo>
                      <a:pt x="2257849" y="1169383"/>
                      <a:pt x="2273405" y="1187920"/>
                      <a:pt x="2271565" y="1208950"/>
                    </a:cubicBezTo>
                    <a:cubicBezTo>
                      <a:pt x="2269725" y="1229978"/>
                      <a:pt x="2251187" y="1245533"/>
                      <a:pt x="2230159" y="1243693"/>
                    </a:cubicBezTo>
                    <a:cubicBezTo>
                      <a:pt x="1973864" y="1221271"/>
                      <a:pt x="1717570" y="1198849"/>
                      <a:pt x="1461275" y="1176426"/>
                    </a:cubicBezTo>
                    <a:lnTo>
                      <a:pt x="1461274" y="1208803"/>
                    </a:lnTo>
                    <a:lnTo>
                      <a:pt x="1518985" y="1208803"/>
                    </a:lnTo>
                    <a:cubicBezTo>
                      <a:pt x="1540095" y="1208802"/>
                      <a:pt x="1557205" y="1225915"/>
                      <a:pt x="1557206" y="1247025"/>
                    </a:cubicBezTo>
                    <a:lnTo>
                      <a:pt x="1557207" y="1247023"/>
                    </a:lnTo>
                    <a:cubicBezTo>
                      <a:pt x="1557207" y="1268132"/>
                      <a:pt x="1540095" y="1285244"/>
                      <a:pt x="1518986" y="1285244"/>
                    </a:cubicBezTo>
                    <a:cubicBezTo>
                      <a:pt x="1499749" y="1285244"/>
                      <a:pt x="1480511" y="1285243"/>
                      <a:pt x="1461275" y="1285244"/>
                    </a:cubicBezTo>
                    <a:lnTo>
                      <a:pt x="1461275" y="1337600"/>
                    </a:lnTo>
                    <a:lnTo>
                      <a:pt x="1518985" y="1337600"/>
                    </a:lnTo>
                    <a:cubicBezTo>
                      <a:pt x="1540095" y="1337600"/>
                      <a:pt x="1557206" y="1354713"/>
                      <a:pt x="1557206" y="1375821"/>
                    </a:cubicBezTo>
                    <a:lnTo>
                      <a:pt x="1557207" y="1375820"/>
                    </a:lnTo>
                    <a:cubicBezTo>
                      <a:pt x="1557206" y="1396928"/>
                      <a:pt x="1540095" y="1414041"/>
                      <a:pt x="1518986" y="1414041"/>
                    </a:cubicBezTo>
                    <a:cubicBezTo>
                      <a:pt x="1499750" y="1414041"/>
                      <a:pt x="1480511" y="1414041"/>
                      <a:pt x="1461275" y="1414042"/>
                    </a:cubicBezTo>
                    <a:lnTo>
                      <a:pt x="1461275" y="1466398"/>
                    </a:lnTo>
                    <a:lnTo>
                      <a:pt x="1518985" y="1466398"/>
                    </a:lnTo>
                    <a:cubicBezTo>
                      <a:pt x="1540095" y="1466398"/>
                      <a:pt x="1557206" y="1483509"/>
                      <a:pt x="1557206" y="1504618"/>
                    </a:cubicBezTo>
                    <a:lnTo>
                      <a:pt x="1557207" y="1504619"/>
                    </a:lnTo>
                    <a:cubicBezTo>
                      <a:pt x="1557207" y="1525727"/>
                      <a:pt x="1540094" y="1542838"/>
                      <a:pt x="1518986" y="1542839"/>
                    </a:cubicBezTo>
                    <a:cubicBezTo>
                      <a:pt x="1499749" y="1542839"/>
                      <a:pt x="1480511" y="1542838"/>
                      <a:pt x="1461275" y="1542839"/>
                    </a:cubicBezTo>
                    <a:lnTo>
                      <a:pt x="1461274" y="1575412"/>
                    </a:lnTo>
                    <a:lnTo>
                      <a:pt x="2226550" y="1494978"/>
                    </a:lnTo>
                    <a:cubicBezTo>
                      <a:pt x="2247542" y="1492772"/>
                      <a:pt x="2266350" y="1508001"/>
                      <a:pt x="2268556" y="1528995"/>
                    </a:cubicBezTo>
                    <a:cubicBezTo>
                      <a:pt x="2270763" y="1549988"/>
                      <a:pt x="2255534" y="1568794"/>
                      <a:pt x="2234542" y="1571000"/>
                    </a:cubicBezTo>
                    <a:cubicBezTo>
                      <a:pt x="1972686" y="1598522"/>
                      <a:pt x="1710833" y="1626046"/>
                      <a:pt x="1448978" y="1653567"/>
                    </a:cubicBezTo>
                    <a:cubicBezTo>
                      <a:pt x="1427984" y="1655774"/>
                      <a:pt x="1409178" y="1640544"/>
                      <a:pt x="1406971" y="1619551"/>
                    </a:cubicBezTo>
                    <a:cubicBezTo>
                      <a:pt x="1406474" y="1614827"/>
                      <a:pt x="1406862" y="1610214"/>
                      <a:pt x="1410805" y="1606610"/>
                    </a:cubicBezTo>
                    <a:lnTo>
                      <a:pt x="1410312" y="1605422"/>
                    </a:lnTo>
                    <a:lnTo>
                      <a:pt x="1410312" y="1542839"/>
                    </a:lnTo>
                    <a:lnTo>
                      <a:pt x="1352603" y="1542841"/>
                    </a:lnTo>
                    <a:cubicBezTo>
                      <a:pt x="1331494" y="1542841"/>
                      <a:pt x="1314382" y="1525729"/>
                      <a:pt x="1314382" y="1504619"/>
                    </a:cubicBezTo>
                    <a:cubicBezTo>
                      <a:pt x="1314382" y="1483510"/>
                      <a:pt x="1331493" y="1466397"/>
                      <a:pt x="1352603" y="1466398"/>
                    </a:cubicBezTo>
                    <a:lnTo>
                      <a:pt x="1410312" y="1466398"/>
                    </a:lnTo>
                    <a:lnTo>
                      <a:pt x="1410313" y="1414042"/>
                    </a:lnTo>
                    <a:lnTo>
                      <a:pt x="1352603" y="1414042"/>
                    </a:lnTo>
                    <a:cubicBezTo>
                      <a:pt x="1331494" y="1414041"/>
                      <a:pt x="1314383" y="1396930"/>
                      <a:pt x="1314382" y="1375820"/>
                    </a:cubicBezTo>
                    <a:cubicBezTo>
                      <a:pt x="1314383" y="1354713"/>
                      <a:pt x="1331494" y="1337600"/>
                      <a:pt x="1352603" y="1337601"/>
                    </a:cubicBezTo>
                    <a:lnTo>
                      <a:pt x="1410312" y="1337600"/>
                    </a:lnTo>
                    <a:lnTo>
                      <a:pt x="1410312" y="1285244"/>
                    </a:lnTo>
                    <a:lnTo>
                      <a:pt x="1352603" y="1285244"/>
                    </a:lnTo>
                    <a:cubicBezTo>
                      <a:pt x="1331494" y="1285244"/>
                      <a:pt x="1314381" y="1268133"/>
                      <a:pt x="1314382" y="1247024"/>
                    </a:cubicBezTo>
                    <a:close/>
                    <a:moveTo>
                      <a:pt x="1171967" y="72000"/>
                    </a:moveTo>
                    <a:lnTo>
                      <a:pt x="1171967" y="288000"/>
                    </a:lnTo>
                    <a:cubicBezTo>
                      <a:pt x="1171967" y="327765"/>
                      <a:pt x="1204202" y="360000"/>
                      <a:pt x="1243967" y="360000"/>
                    </a:cubicBezTo>
                    <a:cubicBezTo>
                      <a:pt x="1283732" y="360000"/>
                      <a:pt x="1315967" y="327765"/>
                      <a:pt x="1315967" y="288000"/>
                    </a:cubicBezTo>
                    <a:lnTo>
                      <a:pt x="1315967" y="72000"/>
                    </a:lnTo>
                    <a:cubicBezTo>
                      <a:pt x="1315967" y="32235"/>
                      <a:pt x="1283732" y="0"/>
                      <a:pt x="1243967" y="0"/>
                    </a:cubicBezTo>
                    <a:cubicBezTo>
                      <a:pt x="1204202" y="0"/>
                      <a:pt x="1171967" y="32235"/>
                      <a:pt x="1171967" y="72000"/>
                    </a:cubicBezTo>
                    <a:close/>
                    <a:moveTo>
                      <a:pt x="1171966" y="2470049"/>
                    </a:moveTo>
                    <a:lnTo>
                      <a:pt x="1171966" y="2686049"/>
                    </a:lnTo>
                    <a:cubicBezTo>
                      <a:pt x="1171966" y="2725814"/>
                      <a:pt x="1204201" y="2758049"/>
                      <a:pt x="1243966" y="2758049"/>
                    </a:cubicBezTo>
                    <a:cubicBezTo>
                      <a:pt x="1283731" y="2758049"/>
                      <a:pt x="1315966" y="2725814"/>
                      <a:pt x="1315966" y="2686049"/>
                    </a:cubicBezTo>
                    <a:lnTo>
                      <a:pt x="1315966" y="2470049"/>
                    </a:lnTo>
                    <a:cubicBezTo>
                      <a:pt x="1315966" y="2430284"/>
                      <a:pt x="1283731" y="2398049"/>
                      <a:pt x="1243966" y="2398049"/>
                    </a:cubicBezTo>
                    <a:cubicBezTo>
                      <a:pt x="1204201" y="2398049"/>
                      <a:pt x="1171966" y="2430284"/>
                      <a:pt x="1171966" y="2470049"/>
                    </a:cubicBezTo>
                    <a:close/>
                    <a:moveTo>
                      <a:pt x="515345" y="1370958"/>
                    </a:moveTo>
                    <a:cubicBezTo>
                      <a:pt x="515344" y="1558300"/>
                      <a:pt x="586814" y="1745642"/>
                      <a:pt x="729750" y="1888579"/>
                    </a:cubicBezTo>
                    <a:cubicBezTo>
                      <a:pt x="1015625" y="2174454"/>
                      <a:pt x="1479119" y="2174454"/>
                      <a:pt x="1764994" y="1888580"/>
                    </a:cubicBezTo>
                    <a:lnTo>
                      <a:pt x="1940572" y="1713001"/>
                    </a:lnTo>
                    <a:lnTo>
                      <a:pt x="2136413" y="1713002"/>
                    </a:lnTo>
                    <a:cubicBezTo>
                      <a:pt x="2215124" y="1713001"/>
                      <a:pt x="2278929" y="1649195"/>
                      <a:pt x="2278929" y="1570486"/>
                    </a:cubicBezTo>
                    <a:lnTo>
                      <a:pt x="2278929" y="1374645"/>
                    </a:lnTo>
                    <a:lnTo>
                      <a:pt x="2282614" y="1370959"/>
                    </a:lnTo>
                    <a:lnTo>
                      <a:pt x="2278929" y="1367272"/>
                    </a:lnTo>
                    <a:lnTo>
                      <a:pt x="2278929" y="1171432"/>
                    </a:lnTo>
                    <a:cubicBezTo>
                      <a:pt x="2278929" y="1092722"/>
                      <a:pt x="2215123" y="1028916"/>
                      <a:pt x="2136413" y="1028916"/>
                    </a:cubicBezTo>
                    <a:lnTo>
                      <a:pt x="1940571" y="1028916"/>
                    </a:lnTo>
                    <a:cubicBezTo>
                      <a:pt x="1882045" y="970390"/>
                      <a:pt x="1823519" y="911862"/>
                      <a:pt x="1764993" y="853336"/>
                    </a:cubicBezTo>
                    <a:cubicBezTo>
                      <a:pt x="1479118" y="567461"/>
                      <a:pt x="1015625" y="567462"/>
                      <a:pt x="729750" y="853336"/>
                    </a:cubicBezTo>
                    <a:cubicBezTo>
                      <a:pt x="586813" y="996273"/>
                      <a:pt x="515344" y="1183616"/>
                      <a:pt x="515345" y="1370958"/>
                    </a:cubicBezTo>
                    <a:close/>
                    <a:moveTo>
                      <a:pt x="388776" y="2386770"/>
                    </a:moveTo>
                    <a:cubicBezTo>
                      <a:pt x="388776" y="2405196"/>
                      <a:pt x="395805" y="2423622"/>
                      <a:pt x="409865" y="2437681"/>
                    </a:cubicBezTo>
                    <a:cubicBezTo>
                      <a:pt x="437983" y="2465800"/>
                      <a:pt x="483570" y="2465800"/>
                      <a:pt x="511688" y="2437681"/>
                    </a:cubicBezTo>
                    <a:lnTo>
                      <a:pt x="664423" y="2284946"/>
                    </a:lnTo>
                    <a:cubicBezTo>
                      <a:pt x="692541" y="2256828"/>
                      <a:pt x="692541" y="2211241"/>
                      <a:pt x="664423" y="2183123"/>
                    </a:cubicBezTo>
                    <a:cubicBezTo>
                      <a:pt x="636305" y="2155005"/>
                      <a:pt x="590718" y="2155005"/>
                      <a:pt x="562599" y="2183123"/>
                    </a:cubicBezTo>
                    <a:lnTo>
                      <a:pt x="409865" y="2335858"/>
                    </a:lnTo>
                    <a:cubicBezTo>
                      <a:pt x="395805" y="2349917"/>
                      <a:pt x="388776" y="2368343"/>
                      <a:pt x="388776" y="2386770"/>
                    </a:cubicBezTo>
                    <a:close/>
                    <a:moveTo>
                      <a:pt x="388776" y="365689"/>
                    </a:moveTo>
                    <a:cubicBezTo>
                      <a:pt x="388776" y="384115"/>
                      <a:pt x="395805" y="402541"/>
                      <a:pt x="409865" y="416600"/>
                    </a:cubicBezTo>
                    <a:lnTo>
                      <a:pt x="562599" y="569335"/>
                    </a:lnTo>
                    <a:cubicBezTo>
                      <a:pt x="590718" y="597454"/>
                      <a:pt x="636305" y="597454"/>
                      <a:pt x="664423" y="569335"/>
                    </a:cubicBezTo>
                    <a:cubicBezTo>
                      <a:pt x="692541" y="541217"/>
                      <a:pt x="692541" y="495630"/>
                      <a:pt x="664423" y="467512"/>
                    </a:cubicBezTo>
                    <a:lnTo>
                      <a:pt x="511688" y="314777"/>
                    </a:lnTo>
                    <a:cubicBezTo>
                      <a:pt x="483570" y="286659"/>
                      <a:pt x="437983" y="286659"/>
                      <a:pt x="409865" y="314777"/>
                    </a:cubicBezTo>
                    <a:cubicBezTo>
                      <a:pt x="395805" y="328836"/>
                      <a:pt x="388776" y="347262"/>
                      <a:pt x="388776" y="365689"/>
                    </a:cubicBezTo>
                    <a:close/>
                    <a:moveTo>
                      <a:pt x="0" y="1379024"/>
                    </a:moveTo>
                    <a:cubicBezTo>
                      <a:pt x="0" y="1418789"/>
                      <a:pt x="32235" y="1451024"/>
                      <a:pt x="72000" y="1451024"/>
                    </a:cubicBezTo>
                    <a:lnTo>
                      <a:pt x="288000" y="1451024"/>
                    </a:lnTo>
                    <a:cubicBezTo>
                      <a:pt x="327765" y="1451024"/>
                      <a:pt x="360000" y="1418789"/>
                      <a:pt x="360000" y="1379024"/>
                    </a:cubicBezTo>
                    <a:cubicBezTo>
                      <a:pt x="360000" y="1339259"/>
                      <a:pt x="327765" y="1307024"/>
                      <a:pt x="288000" y="1307024"/>
                    </a:cubicBezTo>
                    <a:lnTo>
                      <a:pt x="72000" y="1307024"/>
                    </a:lnTo>
                    <a:cubicBezTo>
                      <a:pt x="32235" y="1307024"/>
                      <a:pt x="0" y="1339259"/>
                      <a:pt x="0" y="13790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98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EBC69F8-8086-4928-BCC9-E606AA6846EB}"/>
              </a:ext>
            </a:extLst>
          </p:cNvPr>
          <p:cNvGrpSpPr/>
          <p:nvPr userDrawn="1"/>
        </p:nvGrpSpPr>
        <p:grpSpPr>
          <a:xfrm>
            <a:off x="5301888" y="1256796"/>
            <a:ext cx="1616478" cy="220479"/>
            <a:chOff x="5146007" y="1143268"/>
            <a:chExt cx="1616478" cy="2204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 flipV="1">
              <a:off x="5146007" y="1143268"/>
              <a:ext cx="220478" cy="220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 flipV="1">
              <a:off x="5425207" y="1143268"/>
              <a:ext cx="220478" cy="2204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 flipV="1">
              <a:off x="5704407" y="1143268"/>
              <a:ext cx="220478" cy="2204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 flipV="1">
              <a:off x="5983607" y="1143268"/>
              <a:ext cx="220478" cy="2204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 flipV="1">
              <a:off x="6262807" y="1143268"/>
              <a:ext cx="220478" cy="22047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D0C6BA87-CE47-4143-AA5A-8EB99BD6FB93}"/>
                </a:ext>
              </a:extLst>
            </p:cNvPr>
            <p:cNvSpPr/>
            <p:nvPr userDrawn="1"/>
          </p:nvSpPr>
          <p:spPr>
            <a:xfrm flipV="1">
              <a:off x="6542007" y="1143268"/>
              <a:ext cx="220478" cy="22047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>
            <a:extLst>
              <a:ext uri="{FF2B5EF4-FFF2-40B4-BE49-F238E27FC236}">
                <a16:creationId xmlns:a16="http://schemas.microsoft.com/office/drawing/2014/main" id="{5BCD0A1E-939A-4EE8-9614-2CDC0AB3B833}"/>
              </a:ext>
            </a:extLst>
          </p:cNvPr>
          <p:cNvSpPr/>
          <p:nvPr userDrawn="1"/>
        </p:nvSpPr>
        <p:spPr>
          <a:xfrm>
            <a:off x="-1" y="6614160"/>
            <a:ext cx="9467326" cy="109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E4A1075-E710-41FA-91C7-185FA4959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D86745C-952E-4643-B917-37DA84D7EB0E}"/>
              </a:ext>
            </a:extLst>
          </p:cNvPr>
          <p:cNvGrpSpPr/>
          <p:nvPr userDrawn="1"/>
        </p:nvGrpSpPr>
        <p:grpSpPr>
          <a:xfrm>
            <a:off x="9520572" y="6249017"/>
            <a:ext cx="2574719" cy="538948"/>
            <a:chOff x="9337692" y="6249017"/>
            <a:chExt cx="2574719" cy="538948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2D6FCB1E-3450-4F99-9D7F-135293B806E4}"/>
                </a:ext>
              </a:extLst>
            </p:cNvPr>
            <p:cNvGrpSpPr/>
            <p:nvPr/>
          </p:nvGrpSpPr>
          <p:grpSpPr>
            <a:xfrm>
              <a:off x="9337692" y="6249017"/>
              <a:ext cx="2134868" cy="538948"/>
              <a:chOff x="3459679" y="2564932"/>
              <a:chExt cx="5250757" cy="1325555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C2A80559-E37B-4692-8FCB-F7DA45A47D04}"/>
                  </a:ext>
                </a:extLst>
              </p:cNvPr>
              <p:cNvGrpSpPr/>
              <p:nvPr/>
            </p:nvGrpSpPr>
            <p:grpSpPr>
              <a:xfrm>
                <a:off x="3467491" y="2775272"/>
                <a:ext cx="5242945" cy="981076"/>
                <a:chOff x="609600" y="2828925"/>
                <a:chExt cx="4733925" cy="885825"/>
              </a:xfrm>
            </p:grpSpPr>
            <p:sp>
              <p:nvSpPr>
                <p:cNvPr id="22" name="Rectangle 19">
                  <a:extLst>
                    <a:ext uri="{FF2B5EF4-FFF2-40B4-BE49-F238E27FC236}">
                      <a16:creationId xmlns:a16="http://schemas.microsoft.com/office/drawing/2014/main" id="{918D9E3C-A062-43F2-9680-AC170E45E8CF}"/>
                    </a:ext>
                  </a:extLst>
                </p:cNvPr>
                <p:cNvSpPr/>
                <p:nvPr/>
              </p:nvSpPr>
              <p:spPr>
                <a:xfrm>
                  <a:off x="609600" y="2828925"/>
                  <a:ext cx="885825" cy="8858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0">
                  <a:extLst>
                    <a:ext uri="{FF2B5EF4-FFF2-40B4-BE49-F238E27FC236}">
                      <a16:creationId xmlns:a16="http://schemas.microsoft.com/office/drawing/2014/main" id="{5FE78FAA-7B4F-46D1-8185-62FF8F137F53}"/>
                    </a:ext>
                  </a:extLst>
                </p:cNvPr>
                <p:cNvSpPr/>
                <p:nvPr/>
              </p:nvSpPr>
              <p:spPr>
                <a:xfrm>
                  <a:off x="1571625" y="2828925"/>
                  <a:ext cx="885825" cy="88582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1">
                  <a:extLst>
                    <a:ext uri="{FF2B5EF4-FFF2-40B4-BE49-F238E27FC236}">
                      <a16:creationId xmlns:a16="http://schemas.microsoft.com/office/drawing/2014/main" id="{56203388-7FAC-45ED-8E55-1F1BE230FF83}"/>
                    </a:ext>
                  </a:extLst>
                </p:cNvPr>
                <p:cNvSpPr/>
                <p:nvPr/>
              </p:nvSpPr>
              <p:spPr>
                <a:xfrm>
                  <a:off x="2533650" y="2828925"/>
                  <a:ext cx="885825" cy="88582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2">
                  <a:extLst>
                    <a:ext uri="{FF2B5EF4-FFF2-40B4-BE49-F238E27FC236}">
                      <a16:creationId xmlns:a16="http://schemas.microsoft.com/office/drawing/2014/main" id="{E7BE5653-8C5F-43C1-A2F2-75CC0DECA178}"/>
                    </a:ext>
                  </a:extLst>
                </p:cNvPr>
                <p:cNvSpPr/>
                <p:nvPr/>
              </p:nvSpPr>
              <p:spPr>
                <a:xfrm>
                  <a:off x="3495675" y="2828925"/>
                  <a:ext cx="885825" cy="885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3">
                  <a:extLst>
                    <a:ext uri="{FF2B5EF4-FFF2-40B4-BE49-F238E27FC236}">
                      <a16:creationId xmlns:a16="http://schemas.microsoft.com/office/drawing/2014/main" id="{A26EE0DB-852C-41AE-A28C-C25F88E8E1F7}"/>
                    </a:ext>
                  </a:extLst>
                </p:cNvPr>
                <p:cNvSpPr/>
                <p:nvPr/>
              </p:nvSpPr>
              <p:spPr>
                <a:xfrm>
                  <a:off x="4457700" y="2828925"/>
                  <a:ext cx="885825" cy="88582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Freeform: Shape 11">
                <a:extLst>
                  <a:ext uri="{FF2B5EF4-FFF2-40B4-BE49-F238E27FC236}">
                    <a16:creationId xmlns:a16="http://schemas.microsoft.com/office/drawing/2014/main" id="{572D2FB0-FEBF-4A4C-9074-415F896AAFA3}"/>
                  </a:ext>
                </a:extLst>
              </p:cNvPr>
              <p:cNvSpPr/>
              <p:nvPr/>
            </p:nvSpPr>
            <p:spPr>
              <a:xfrm rot="10800000">
                <a:off x="4589772" y="2769586"/>
                <a:ext cx="869882" cy="963508"/>
              </a:xfrm>
              <a:custGeom>
                <a:avLst/>
                <a:gdLst>
                  <a:gd name="connsiteX0" fmla="*/ 249393 w 869883"/>
                  <a:gd name="connsiteY0" fmla="*/ 183621 h 963507"/>
                  <a:gd name="connsiteX1" fmla="*/ 283449 w 869883"/>
                  <a:gd name="connsiteY1" fmla="*/ 159204 h 963507"/>
                  <a:gd name="connsiteX2" fmla="*/ 259032 w 869883"/>
                  <a:gd name="connsiteY2" fmla="*/ 125148 h 963507"/>
                  <a:gd name="connsiteX3" fmla="*/ 224976 w 869883"/>
                  <a:gd name="connsiteY3" fmla="*/ 149565 h 963507"/>
                  <a:gd name="connsiteX4" fmla="*/ 249393 w 869883"/>
                  <a:gd name="connsiteY4" fmla="*/ 183621 h 963507"/>
                  <a:gd name="connsiteX5" fmla="*/ 795252 w 869883"/>
                  <a:gd name="connsiteY5" fmla="*/ 408697 h 963507"/>
                  <a:gd name="connsiteX6" fmla="*/ 809612 w 869883"/>
                  <a:gd name="connsiteY6" fmla="*/ 355860 h 963507"/>
                  <a:gd name="connsiteX7" fmla="*/ 771076 w 869883"/>
                  <a:gd name="connsiteY7" fmla="*/ 403388 h 963507"/>
                  <a:gd name="connsiteX8" fmla="*/ 795252 w 869883"/>
                  <a:gd name="connsiteY8" fmla="*/ 408697 h 963507"/>
                  <a:gd name="connsiteX9" fmla="*/ 100086 w 869883"/>
                  <a:gd name="connsiteY9" fmla="*/ 631479 h 963507"/>
                  <a:gd name="connsiteX10" fmla="*/ 71143 w 869883"/>
                  <a:gd name="connsiteY10" fmla="*/ 602536 h 963507"/>
                  <a:gd name="connsiteX11" fmla="*/ 100086 w 869883"/>
                  <a:gd name="connsiteY11" fmla="*/ 573593 h 963507"/>
                  <a:gd name="connsiteX12" fmla="*/ 129029 w 869883"/>
                  <a:gd name="connsiteY12" fmla="*/ 602536 h 963507"/>
                  <a:gd name="connsiteX13" fmla="*/ 100086 w 869883"/>
                  <a:gd name="connsiteY13" fmla="*/ 631479 h 963507"/>
                  <a:gd name="connsiteX14" fmla="*/ 100086 w 869883"/>
                  <a:gd name="connsiteY14" fmla="*/ 660422 h 963507"/>
                  <a:gd name="connsiteX15" fmla="*/ 157972 w 869883"/>
                  <a:gd name="connsiteY15" fmla="*/ 602536 h 963507"/>
                  <a:gd name="connsiteX16" fmla="*/ 100086 w 869883"/>
                  <a:gd name="connsiteY16" fmla="*/ 544650 h 963507"/>
                  <a:gd name="connsiteX17" fmla="*/ 42200 w 869883"/>
                  <a:gd name="connsiteY17" fmla="*/ 602536 h 963507"/>
                  <a:gd name="connsiteX18" fmla="*/ 100086 w 869883"/>
                  <a:gd name="connsiteY18" fmla="*/ 660422 h 963507"/>
                  <a:gd name="connsiteX19" fmla="*/ 636483 w 869883"/>
                  <a:gd name="connsiteY19" fmla="*/ 963507 h 963507"/>
                  <a:gd name="connsiteX20" fmla="*/ 423144 w 869883"/>
                  <a:gd name="connsiteY20" fmla="*/ 963507 h 963507"/>
                  <a:gd name="connsiteX21" fmla="*/ 417256 w 869883"/>
                  <a:gd name="connsiteY21" fmla="*/ 959411 h 963507"/>
                  <a:gd name="connsiteX22" fmla="*/ 118065 w 869883"/>
                  <a:gd name="connsiteY22" fmla="*/ 959411 h 963507"/>
                  <a:gd name="connsiteX23" fmla="*/ 118065 w 869883"/>
                  <a:gd name="connsiteY23" fmla="*/ 908722 h 963507"/>
                  <a:gd name="connsiteX24" fmla="*/ 168754 w 869883"/>
                  <a:gd name="connsiteY24" fmla="*/ 858033 h 963507"/>
                  <a:gd name="connsiteX25" fmla="*/ 271522 w 869883"/>
                  <a:gd name="connsiteY25" fmla="*/ 858033 h 963507"/>
                  <a:gd name="connsiteX26" fmla="*/ 44795 w 869883"/>
                  <a:gd name="connsiteY26" fmla="*/ 700313 h 963507"/>
                  <a:gd name="connsiteX27" fmla="*/ 18708 w 869883"/>
                  <a:gd name="connsiteY27" fmla="*/ 554976 h 963507"/>
                  <a:gd name="connsiteX28" fmla="*/ 48652 w 869883"/>
                  <a:gd name="connsiteY28" fmla="*/ 526299 h 963507"/>
                  <a:gd name="connsiteX29" fmla="*/ 74792 w 869883"/>
                  <a:gd name="connsiteY29" fmla="*/ 516166 h 963507"/>
                  <a:gd name="connsiteX30" fmla="*/ 74213 w 869883"/>
                  <a:gd name="connsiteY30" fmla="*/ 514501 h 963507"/>
                  <a:gd name="connsiteX31" fmla="*/ 631187 w 869883"/>
                  <a:gd name="connsiteY31" fmla="*/ 342364 h 963507"/>
                  <a:gd name="connsiteX32" fmla="*/ 297632 w 869883"/>
                  <a:gd name="connsiteY32" fmla="*/ 217056 h 963507"/>
                  <a:gd name="connsiteX33" fmla="*/ 272796 w 869883"/>
                  <a:gd name="connsiteY33" fmla="*/ 228529 h 963507"/>
                  <a:gd name="connsiteX34" fmla="*/ 242325 w 869883"/>
                  <a:gd name="connsiteY34" fmla="*/ 229885 h 963507"/>
                  <a:gd name="connsiteX35" fmla="*/ 218472 w 869883"/>
                  <a:gd name="connsiteY35" fmla="*/ 221008 h 963507"/>
                  <a:gd name="connsiteX36" fmla="*/ 164724 w 869883"/>
                  <a:gd name="connsiteY36" fmla="*/ 258948 h 963507"/>
                  <a:gd name="connsiteX37" fmla="*/ 56132 w 869883"/>
                  <a:gd name="connsiteY37" fmla="*/ 241600 h 963507"/>
                  <a:gd name="connsiteX38" fmla="*/ 6014 w 869883"/>
                  <a:gd name="connsiteY38" fmla="*/ 156783 h 963507"/>
                  <a:gd name="connsiteX39" fmla="*/ 9869 w 869883"/>
                  <a:gd name="connsiteY39" fmla="*/ 132366 h 963507"/>
                  <a:gd name="connsiteX40" fmla="*/ 25290 w 869883"/>
                  <a:gd name="connsiteY40" fmla="*/ 134936 h 963507"/>
                  <a:gd name="connsiteX41" fmla="*/ 77338 w 869883"/>
                  <a:gd name="connsiteY41" fmla="*/ 212042 h 963507"/>
                  <a:gd name="connsiteX42" fmla="*/ 156371 w 869883"/>
                  <a:gd name="connsiteY42" fmla="*/ 224893 h 963507"/>
                  <a:gd name="connsiteX43" fmla="*/ 191922 w 869883"/>
                  <a:gd name="connsiteY43" fmla="*/ 196932 h 963507"/>
                  <a:gd name="connsiteX44" fmla="*/ 178712 w 869883"/>
                  <a:gd name="connsiteY44" fmla="*/ 141855 h 963507"/>
                  <a:gd name="connsiteX45" fmla="*/ 209717 w 869883"/>
                  <a:gd name="connsiteY45" fmla="*/ 91977 h 963507"/>
                  <a:gd name="connsiteX46" fmla="*/ 214528 w 869883"/>
                  <a:gd name="connsiteY46" fmla="*/ 89741 h 963507"/>
                  <a:gd name="connsiteX47" fmla="*/ 186572 w 869883"/>
                  <a:gd name="connsiteY47" fmla="*/ 46905 h 963507"/>
                  <a:gd name="connsiteX48" fmla="*/ 107539 w 869883"/>
                  <a:gd name="connsiteY48" fmla="*/ 34698 h 963507"/>
                  <a:gd name="connsiteX49" fmla="*/ 34288 w 869883"/>
                  <a:gd name="connsiteY49" fmla="*/ 91884 h 963507"/>
                  <a:gd name="connsiteX50" fmla="*/ 18224 w 869883"/>
                  <a:gd name="connsiteY50" fmla="*/ 89314 h 963507"/>
                  <a:gd name="connsiteX51" fmla="*/ 22079 w 869883"/>
                  <a:gd name="connsiteY51" fmla="*/ 64898 h 963507"/>
                  <a:gd name="connsiteX52" fmla="*/ 96615 w 869883"/>
                  <a:gd name="connsiteY52" fmla="*/ 0 h 963507"/>
                  <a:gd name="connsiteX53" fmla="*/ 205206 w 869883"/>
                  <a:gd name="connsiteY53" fmla="*/ 17348 h 963507"/>
                  <a:gd name="connsiteX54" fmla="*/ 250632 w 869883"/>
                  <a:gd name="connsiteY54" fmla="*/ 78961 h 963507"/>
                  <a:gd name="connsiteX55" fmla="*/ 266742 w 869883"/>
                  <a:gd name="connsiteY55" fmla="*/ 78243 h 963507"/>
                  <a:gd name="connsiteX56" fmla="*/ 316620 w 869883"/>
                  <a:gd name="connsiteY56" fmla="*/ 109005 h 963507"/>
                  <a:gd name="connsiteX57" fmla="*/ 319435 w 869883"/>
                  <a:gd name="connsiteY57" fmla="*/ 115098 h 963507"/>
                  <a:gd name="connsiteX58" fmla="*/ 803977 w 869883"/>
                  <a:gd name="connsiteY58" fmla="*/ 300705 h 963507"/>
                  <a:gd name="connsiteX59" fmla="*/ 824626 w 869883"/>
                  <a:gd name="connsiteY59" fmla="*/ 306486 h 963507"/>
                  <a:gd name="connsiteX60" fmla="*/ 865490 w 869883"/>
                  <a:gd name="connsiteY60" fmla="*/ 353933 h 963507"/>
                  <a:gd name="connsiteX61" fmla="*/ 813466 w 869883"/>
                  <a:gd name="connsiteY61" fmla="*/ 457981 h 963507"/>
                  <a:gd name="connsiteX62" fmla="*/ 293089 w 869883"/>
                  <a:gd name="connsiteY62" fmla="*/ 618657 h 963507"/>
                  <a:gd name="connsiteX63" fmla="*/ 603336 w 869883"/>
                  <a:gd name="connsiteY63" fmla="*/ 834477 h 963507"/>
                  <a:gd name="connsiteX64" fmla="*/ 625895 w 869883"/>
                  <a:gd name="connsiteY64" fmla="*/ 858033 h 963507"/>
                  <a:gd name="connsiteX65" fmla="*/ 705014 w 869883"/>
                  <a:gd name="connsiteY65" fmla="*/ 858033 h 963507"/>
                  <a:gd name="connsiteX66" fmla="*/ 755703 w 869883"/>
                  <a:gd name="connsiteY66" fmla="*/ 908722 h 963507"/>
                  <a:gd name="connsiteX67" fmla="*/ 755703 w 869883"/>
                  <a:gd name="connsiteY67" fmla="*/ 959411 h 963507"/>
                  <a:gd name="connsiteX68" fmla="*/ 638257 w 869883"/>
                  <a:gd name="connsiteY68" fmla="*/ 959411 h 963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869883" h="963507">
                    <a:moveTo>
                      <a:pt x="249393" y="183621"/>
                    </a:moveTo>
                    <a:cubicBezTo>
                      <a:pt x="265458" y="186191"/>
                      <a:pt x="280878" y="175268"/>
                      <a:pt x="283449" y="159204"/>
                    </a:cubicBezTo>
                    <a:cubicBezTo>
                      <a:pt x="286019" y="143140"/>
                      <a:pt x="275095" y="127719"/>
                      <a:pt x="259032" y="125148"/>
                    </a:cubicBezTo>
                    <a:cubicBezTo>
                      <a:pt x="242968" y="122578"/>
                      <a:pt x="227547" y="133502"/>
                      <a:pt x="224976" y="149565"/>
                    </a:cubicBezTo>
                    <a:cubicBezTo>
                      <a:pt x="221764" y="165630"/>
                      <a:pt x="233329" y="181050"/>
                      <a:pt x="249393" y="183621"/>
                    </a:cubicBezTo>
                    <a:close/>
                    <a:moveTo>
                      <a:pt x="795252" y="408697"/>
                    </a:moveTo>
                    <a:cubicBezTo>
                      <a:pt x="817199" y="404994"/>
                      <a:pt x="829844" y="377537"/>
                      <a:pt x="809612" y="355860"/>
                    </a:cubicBezTo>
                    <a:cubicBezTo>
                      <a:pt x="775572" y="335307"/>
                      <a:pt x="743459" y="374486"/>
                      <a:pt x="771076" y="403388"/>
                    </a:cubicBezTo>
                    <a:cubicBezTo>
                      <a:pt x="779586" y="408526"/>
                      <a:pt x="787936" y="409931"/>
                      <a:pt x="795252" y="408697"/>
                    </a:cubicBezTo>
                    <a:close/>
                    <a:moveTo>
                      <a:pt x="100086" y="631479"/>
                    </a:moveTo>
                    <a:cubicBezTo>
                      <a:pt x="84101" y="631479"/>
                      <a:pt x="71143" y="618521"/>
                      <a:pt x="71143" y="602536"/>
                    </a:cubicBezTo>
                    <a:cubicBezTo>
                      <a:pt x="71143" y="586551"/>
                      <a:pt x="84101" y="573593"/>
                      <a:pt x="100086" y="573593"/>
                    </a:cubicBezTo>
                    <a:cubicBezTo>
                      <a:pt x="116071" y="573593"/>
                      <a:pt x="129029" y="586551"/>
                      <a:pt x="129029" y="602536"/>
                    </a:cubicBezTo>
                    <a:cubicBezTo>
                      <a:pt x="129029" y="618521"/>
                      <a:pt x="116071" y="631479"/>
                      <a:pt x="100086" y="631479"/>
                    </a:cubicBezTo>
                    <a:close/>
                    <a:moveTo>
                      <a:pt x="100086" y="660422"/>
                    </a:moveTo>
                    <a:cubicBezTo>
                      <a:pt x="132056" y="660422"/>
                      <a:pt x="157972" y="634506"/>
                      <a:pt x="157972" y="602536"/>
                    </a:cubicBezTo>
                    <a:cubicBezTo>
                      <a:pt x="157972" y="570566"/>
                      <a:pt x="132056" y="544650"/>
                      <a:pt x="100086" y="544650"/>
                    </a:cubicBezTo>
                    <a:cubicBezTo>
                      <a:pt x="68116" y="544650"/>
                      <a:pt x="42200" y="570566"/>
                      <a:pt x="42200" y="602536"/>
                    </a:cubicBezTo>
                    <a:cubicBezTo>
                      <a:pt x="42200" y="634506"/>
                      <a:pt x="68116" y="660422"/>
                      <a:pt x="100086" y="660422"/>
                    </a:cubicBezTo>
                    <a:close/>
                    <a:moveTo>
                      <a:pt x="636483" y="963507"/>
                    </a:moveTo>
                    <a:lnTo>
                      <a:pt x="423144" y="963507"/>
                    </a:lnTo>
                    <a:lnTo>
                      <a:pt x="417256" y="959411"/>
                    </a:lnTo>
                    <a:lnTo>
                      <a:pt x="118065" y="959411"/>
                    </a:lnTo>
                    <a:lnTo>
                      <a:pt x="118065" y="908722"/>
                    </a:lnTo>
                    <a:cubicBezTo>
                      <a:pt x="118065" y="880727"/>
                      <a:pt x="140759" y="858033"/>
                      <a:pt x="168754" y="858033"/>
                    </a:cubicBezTo>
                    <a:lnTo>
                      <a:pt x="271522" y="858033"/>
                    </a:lnTo>
                    <a:lnTo>
                      <a:pt x="44795" y="700313"/>
                    </a:lnTo>
                    <a:cubicBezTo>
                      <a:pt x="-2543" y="667383"/>
                      <a:pt x="-14222" y="602314"/>
                      <a:pt x="18708" y="554976"/>
                    </a:cubicBezTo>
                    <a:cubicBezTo>
                      <a:pt x="26940" y="543142"/>
                      <a:pt x="37181" y="533536"/>
                      <a:pt x="48652" y="526299"/>
                    </a:cubicBezTo>
                    <a:lnTo>
                      <a:pt x="74792" y="516166"/>
                    </a:lnTo>
                    <a:lnTo>
                      <a:pt x="74213" y="514501"/>
                    </a:lnTo>
                    <a:lnTo>
                      <a:pt x="631187" y="342364"/>
                    </a:lnTo>
                    <a:lnTo>
                      <a:pt x="297632" y="217056"/>
                    </a:lnTo>
                    <a:lnTo>
                      <a:pt x="272796" y="228529"/>
                    </a:lnTo>
                    <a:cubicBezTo>
                      <a:pt x="263087" y="230929"/>
                      <a:pt x="252766" y="231491"/>
                      <a:pt x="242325" y="229885"/>
                    </a:cubicBezTo>
                    <a:lnTo>
                      <a:pt x="218472" y="221008"/>
                    </a:lnTo>
                    <a:lnTo>
                      <a:pt x="164724" y="258948"/>
                    </a:lnTo>
                    <a:lnTo>
                      <a:pt x="56132" y="241600"/>
                    </a:lnTo>
                    <a:lnTo>
                      <a:pt x="6014" y="156783"/>
                    </a:lnTo>
                    <a:lnTo>
                      <a:pt x="9869" y="132366"/>
                    </a:lnTo>
                    <a:lnTo>
                      <a:pt x="25290" y="134936"/>
                    </a:lnTo>
                    <a:lnTo>
                      <a:pt x="77338" y="212042"/>
                    </a:lnTo>
                    <a:lnTo>
                      <a:pt x="156371" y="224893"/>
                    </a:lnTo>
                    <a:lnTo>
                      <a:pt x="191922" y="196932"/>
                    </a:lnTo>
                    <a:lnTo>
                      <a:pt x="178712" y="141855"/>
                    </a:lnTo>
                    <a:cubicBezTo>
                      <a:pt x="182247" y="120972"/>
                      <a:pt x="193813" y="103463"/>
                      <a:pt x="209717" y="91977"/>
                    </a:cubicBezTo>
                    <a:lnTo>
                      <a:pt x="214528" y="89741"/>
                    </a:lnTo>
                    <a:lnTo>
                      <a:pt x="186572" y="46905"/>
                    </a:lnTo>
                    <a:lnTo>
                      <a:pt x="107539" y="34698"/>
                    </a:lnTo>
                    <a:lnTo>
                      <a:pt x="34288" y="91884"/>
                    </a:lnTo>
                    <a:lnTo>
                      <a:pt x="18224" y="89314"/>
                    </a:lnTo>
                    <a:lnTo>
                      <a:pt x="22079" y="64898"/>
                    </a:lnTo>
                    <a:lnTo>
                      <a:pt x="96615" y="0"/>
                    </a:lnTo>
                    <a:lnTo>
                      <a:pt x="205206" y="17348"/>
                    </a:lnTo>
                    <a:lnTo>
                      <a:pt x="250632" y="78961"/>
                    </a:lnTo>
                    <a:lnTo>
                      <a:pt x="266742" y="78243"/>
                    </a:lnTo>
                    <a:cubicBezTo>
                      <a:pt x="287625" y="81456"/>
                      <a:pt x="305135" y="93022"/>
                      <a:pt x="316620" y="109005"/>
                    </a:cubicBezTo>
                    <a:lnTo>
                      <a:pt x="319435" y="115098"/>
                    </a:lnTo>
                    <a:lnTo>
                      <a:pt x="803977" y="300705"/>
                    </a:lnTo>
                    <a:lnTo>
                      <a:pt x="824626" y="306486"/>
                    </a:lnTo>
                    <a:cubicBezTo>
                      <a:pt x="843332" y="315879"/>
                      <a:pt x="858425" y="332417"/>
                      <a:pt x="865490" y="353933"/>
                    </a:cubicBezTo>
                    <a:cubicBezTo>
                      <a:pt x="880262" y="397608"/>
                      <a:pt x="856498" y="443851"/>
                      <a:pt x="813466" y="457981"/>
                    </a:cubicBezTo>
                    <a:lnTo>
                      <a:pt x="293089" y="618657"/>
                    </a:lnTo>
                    <a:lnTo>
                      <a:pt x="603336" y="834477"/>
                    </a:lnTo>
                    <a:lnTo>
                      <a:pt x="625895" y="858033"/>
                    </a:lnTo>
                    <a:lnTo>
                      <a:pt x="705014" y="858033"/>
                    </a:lnTo>
                    <a:cubicBezTo>
                      <a:pt x="733009" y="858033"/>
                      <a:pt x="755703" y="880727"/>
                      <a:pt x="755703" y="908722"/>
                    </a:cubicBezTo>
                    <a:lnTo>
                      <a:pt x="755703" y="959411"/>
                    </a:lnTo>
                    <a:lnTo>
                      <a:pt x="638257" y="9594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rapezoid 24">
                <a:extLst>
                  <a:ext uri="{FF2B5EF4-FFF2-40B4-BE49-F238E27FC236}">
                    <a16:creationId xmlns:a16="http://schemas.microsoft.com/office/drawing/2014/main" id="{379DA5D4-7117-4515-87AE-FB546AE155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6543417" y="2652941"/>
                <a:ext cx="1146180" cy="1157101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6FCBA4D0-2575-4055-BD71-02B629A9F3AD}"/>
                  </a:ext>
                </a:extLst>
              </p:cNvPr>
              <p:cNvGrpSpPr/>
              <p:nvPr/>
            </p:nvGrpSpPr>
            <p:grpSpPr>
              <a:xfrm>
                <a:off x="7721588" y="2772298"/>
                <a:ext cx="988480" cy="987025"/>
                <a:chOff x="2611714" y="1452659"/>
                <a:chExt cx="3963104" cy="3957283"/>
              </a:xfrm>
              <a:solidFill>
                <a:schemeClr val="bg1"/>
              </a:solidFill>
            </p:grpSpPr>
            <p:sp>
              <p:nvSpPr>
                <p:cNvPr id="19" name="Round Same Side Corner Rectangle 4">
                  <a:extLst>
                    <a:ext uri="{FF2B5EF4-FFF2-40B4-BE49-F238E27FC236}">
                      <a16:creationId xmlns:a16="http://schemas.microsoft.com/office/drawing/2014/main" id="{382940DC-0A61-451B-82D6-A7DEB22E6542}"/>
                    </a:ext>
                  </a:extLst>
                </p:cNvPr>
                <p:cNvSpPr/>
                <p:nvPr/>
              </p:nvSpPr>
              <p:spPr>
                <a:xfrm rot="5400000">
                  <a:off x="3996576" y="67797"/>
                  <a:ext cx="1193379" cy="3963104"/>
                </a:xfrm>
                <a:custGeom>
                  <a:avLst/>
                  <a:gdLst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4005634 h 4005634"/>
                    <a:gd name="connsiteX7" fmla="*/ 0 w 792088"/>
                    <a:gd name="connsiteY7" fmla="*/ 259607 h 4005634"/>
                    <a:gd name="connsiteX8" fmla="*/ 259607 w 792088"/>
                    <a:gd name="connsiteY8" fmla="*/ 0 h 4005634"/>
                    <a:gd name="connsiteX0" fmla="*/ 270239 w 802720"/>
                    <a:gd name="connsiteY0" fmla="*/ 0 h 4005634"/>
                    <a:gd name="connsiteX1" fmla="*/ 543113 w 802720"/>
                    <a:gd name="connsiteY1" fmla="*/ 0 h 4005634"/>
                    <a:gd name="connsiteX2" fmla="*/ 802720 w 802720"/>
                    <a:gd name="connsiteY2" fmla="*/ 259607 h 4005634"/>
                    <a:gd name="connsiteX3" fmla="*/ 802720 w 802720"/>
                    <a:gd name="connsiteY3" fmla="*/ 4005634 h 4005634"/>
                    <a:gd name="connsiteX4" fmla="*/ 802720 w 802720"/>
                    <a:gd name="connsiteY4" fmla="*/ 4005634 h 4005634"/>
                    <a:gd name="connsiteX5" fmla="*/ 10632 w 802720"/>
                    <a:gd name="connsiteY5" fmla="*/ 4005634 h 4005634"/>
                    <a:gd name="connsiteX6" fmla="*/ 0 w 802720"/>
                    <a:gd name="connsiteY6" fmla="*/ 3590965 h 4005634"/>
                    <a:gd name="connsiteX7" fmla="*/ 10632 w 802720"/>
                    <a:gd name="connsiteY7" fmla="*/ 259607 h 4005634"/>
                    <a:gd name="connsiteX8" fmla="*/ 270239 w 802720"/>
                    <a:gd name="connsiteY8" fmla="*/ 0 h 4005634"/>
                    <a:gd name="connsiteX0" fmla="*/ 280872 w 813353"/>
                    <a:gd name="connsiteY0" fmla="*/ 0 h 4005634"/>
                    <a:gd name="connsiteX1" fmla="*/ 553746 w 813353"/>
                    <a:gd name="connsiteY1" fmla="*/ 0 h 4005634"/>
                    <a:gd name="connsiteX2" fmla="*/ 813353 w 813353"/>
                    <a:gd name="connsiteY2" fmla="*/ 259607 h 4005634"/>
                    <a:gd name="connsiteX3" fmla="*/ 813353 w 813353"/>
                    <a:gd name="connsiteY3" fmla="*/ 4005634 h 4005634"/>
                    <a:gd name="connsiteX4" fmla="*/ 813353 w 813353"/>
                    <a:gd name="connsiteY4" fmla="*/ 4005634 h 4005634"/>
                    <a:gd name="connsiteX5" fmla="*/ 21265 w 813353"/>
                    <a:gd name="connsiteY5" fmla="*/ 4005634 h 4005634"/>
                    <a:gd name="connsiteX6" fmla="*/ 0 w 813353"/>
                    <a:gd name="connsiteY6" fmla="*/ 3590965 h 4005634"/>
                    <a:gd name="connsiteX7" fmla="*/ 21265 w 813353"/>
                    <a:gd name="connsiteY7" fmla="*/ 259607 h 4005634"/>
                    <a:gd name="connsiteX8" fmla="*/ 280872 w 813353"/>
                    <a:gd name="connsiteY8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0 w 792088"/>
                    <a:gd name="connsiteY5" fmla="*/ 4005634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792088"/>
                    <a:gd name="connsiteY0" fmla="*/ 0 h 4005634"/>
                    <a:gd name="connsiteX1" fmla="*/ 532481 w 792088"/>
                    <a:gd name="connsiteY1" fmla="*/ 0 h 4005634"/>
                    <a:gd name="connsiteX2" fmla="*/ 792088 w 792088"/>
                    <a:gd name="connsiteY2" fmla="*/ 259607 h 4005634"/>
                    <a:gd name="connsiteX3" fmla="*/ 792088 w 792088"/>
                    <a:gd name="connsiteY3" fmla="*/ 4005634 h 4005634"/>
                    <a:gd name="connsiteX4" fmla="*/ 792088 w 792088"/>
                    <a:gd name="connsiteY4" fmla="*/ 4005634 h 4005634"/>
                    <a:gd name="connsiteX5" fmla="*/ 10633 w 792088"/>
                    <a:gd name="connsiteY5" fmla="*/ 3101867 h 4005634"/>
                    <a:gd name="connsiteX6" fmla="*/ 0 w 792088"/>
                    <a:gd name="connsiteY6" fmla="*/ 259607 h 4005634"/>
                    <a:gd name="connsiteX7" fmla="*/ 259607 w 792088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88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05634"/>
                    <a:gd name="connsiteX1" fmla="*/ 532481 w 1004739"/>
                    <a:gd name="connsiteY1" fmla="*/ 0 h 4005634"/>
                    <a:gd name="connsiteX2" fmla="*/ 792088 w 1004739"/>
                    <a:gd name="connsiteY2" fmla="*/ 259607 h 4005634"/>
                    <a:gd name="connsiteX3" fmla="*/ 792090 w 1004739"/>
                    <a:gd name="connsiteY3" fmla="*/ 4005634 h 4005634"/>
                    <a:gd name="connsiteX4" fmla="*/ 1004739 w 1004739"/>
                    <a:gd name="connsiteY4" fmla="*/ 3941839 h 4005634"/>
                    <a:gd name="connsiteX5" fmla="*/ 10633 w 1004739"/>
                    <a:gd name="connsiteY5" fmla="*/ 3101867 h 4005634"/>
                    <a:gd name="connsiteX6" fmla="*/ 0 w 1004739"/>
                    <a:gd name="connsiteY6" fmla="*/ 259607 h 4005634"/>
                    <a:gd name="connsiteX7" fmla="*/ 259607 w 1004739"/>
                    <a:gd name="connsiteY7" fmla="*/ 0 h 4005634"/>
                    <a:gd name="connsiteX0" fmla="*/ 259607 w 1004739"/>
                    <a:gd name="connsiteY0" fmla="*/ 0 h 4016266"/>
                    <a:gd name="connsiteX1" fmla="*/ 532481 w 1004739"/>
                    <a:gd name="connsiteY1" fmla="*/ 0 h 4016266"/>
                    <a:gd name="connsiteX2" fmla="*/ 792088 w 1004739"/>
                    <a:gd name="connsiteY2" fmla="*/ 259607 h 4016266"/>
                    <a:gd name="connsiteX3" fmla="*/ 802725 w 1004739"/>
                    <a:gd name="connsiteY3" fmla="*/ 4016266 h 4016266"/>
                    <a:gd name="connsiteX4" fmla="*/ 1004739 w 1004739"/>
                    <a:gd name="connsiteY4" fmla="*/ 3941839 h 4016266"/>
                    <a:gd name="connsiteX5" fmla="*/ 10633 w 1004739"/>
                    <a:gd name="connsiteY5" fmla="*/ 3101867 h 4016266"/>
                    <a:gd name="connsiteX6" fmla="*/ 0 w 1004739"/>
                    <a:gd name="connsiteY6" fmla="*/ 259607 h 4016266"/>
                    <a:gd name="connsiteX7" fmla="*/ 259607 w 1004739"/>
                    <a:gd name="connsiteY7" fmla="*/ 0 h 4016266"/>
                    <a:gd name="connsiteX0" fmla="*/ 259607 w 1040242"/>
                    <a:gd name="connsiteY0" fmla="*/ 0 h 3941839"/>
                    <a:gd name="connsiteX1" fmla="*/ 532481 w 1040242"/>
                    <a:gd name="connsiteY1" fmla="*/ 0 h 3941839"/>
                    <a:gd name="connsiteX2" fmla="*/ 792088 w 1040242"/>
                    <a:gd name="connsiteY2" fmla="*/ 259607 h 3941839"/>
                    <a:gd name="connsiteX3" fmla="*/ 1004739 w 1040242"/>
                    <a:gd name="connsiteY3" fmla="*/ 3941839 h 3941839"/>
                    <a:gd name="connsiteX4" fmla="*/ 10633 w 1040242"/>
                    <a:gd name="connsiteY4" fmla="*/ 3101867 h 3941839"/>
                    <a:gd name="connsiteX5" fmla="*/ 0 w 1040242"/>
                    <a:gd name="connsiteY5" fmla="*/ 259607 h 3941839"/>
                    <a:gd name="connsiteX6" fmla="*/ 259607 w 1040242"/>
                    <a:gd name="connsiteY6" fmla="*/ 0 h 3941839"/>
                    <a:gd name="connsiteX0" fmla="*/ 259607 w 1384020"/>
                    <a:gd name="connsiteY0" fmla="*/ 0 h 3984369"/>
                    <a:gd name="connsiteX1" fmla="*/ 532481 w 1384020"/>
                    <a:gd name="connsiteY1" fmla="*/ 0 h 3984369"/>
                    <a:gd name="connsiteX2" fmla="*/ 792088 w 1384020"/>
                    <a:gd name="connsiteY2" fmla="*/ 259607 h 3984369"/>
                    <a:gd name="connsiteX3" fmla="*/ 1366248 w 1384020"/>
                    <a:gd name="connsiteY3" fmla="*/ 3984369 h 3984369"/>
                    <a:gd name="connsiteX4" fmla="*/ 10633 w 1384020"/>
                    <a:gd name="connsiteY4" fmla="*/ 3101867 h 3984369"/>
                    <a:gd name="connsiteX5" fmla="*/ 0 w 1384020"/>
                    <a:gd name="connsiteY5" fmla="*/ 259607 h 3984369"/>
                    <a:gd name="connsiteX6" fmla="*/ 259607 w 1384020"/>
                    <a:gd name="connsiteY6" fmla="*/ 0 h 3984369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28565"/>
                    <a:gd name="connsiteY0" fmla="*/ 0 h 4016267"/>
                    <a:gd name="connsiteX1" fmla="*/ 532481 w 1128565"/>
                    <a:gd name="connsiteY1" fmla="*/ 0 h 4016267"/>
                    <a:gd name="connsiteX2" fmla="*/ 792088 w 1128565"/>
                    <a:gd name="connsiteY2" fmla="*/ 259607 h 4016267"/>
                    <a:gd name="connsiteX3" fmla="*/ 1100436 w 1128565"/>
                    <a:gd name="connsiteY3" fmla="*/ 4016267 h 4016267"/>
                    <a:gd name="connsiteX4" fmla="*/ 10633 w 1128565"/>
                    <a:gd name="connsiteY4" fmla="*/ 3101867 h 4016267"/>
                    <a:gd name="connsiteX5" fmla="*/ 0 w 1128565"/>
                    <a:gd name="connsiteY5" fmla="*/ 259607 h 4016267"/>
                    <a:gd name="connsiteX6" fmla="*/ 259607 w 1128565"/>
                    <a:gd name="connsiteY6" fmla="*/ 0 h 4016267"/>
                    <a:gd name="connsiteX0" fmla="*/ 259607 w 1148583"/>
                    <a:gd name="connsiteY0" fmla="*/ 0 h 3963104"/>
                    <a:gd name="connsiteX1" fmla="*/ 532481 w 1148583"/>
                    <a:gd name="connsiteY1" fmla="*/ 0 h 3963104"/>
                    <a:gd name="connsiteX2" fmla="*/ 792088 w 1148583"/>
                    <a:gd name="connsiteY2" fmla="*/ 259607 h 3963104"/>
                    <a:gd name="connsiteX3" fmla="*/ 1121701 w 1148583"/>
                    <a:gd name="connsiteY3" fmla="*/ 3963104 h 3963104"/>
                    <a:gd name="connsiteX4" fmla="*/ 10633 w 1148583"/>
                    <a:gd name="connsiteY4" fmla="*/ 3101867 h 3963104"/>
                    <a:gd name="connsiteX5" fmla="*/ 0 w 1148583"/>
                    <a:gd name="connsiteY5" fmla="*/ 259607 h 3963104"/>
                    <a:gd name="connsiteX6" fmla="*/ 259607 w 1148583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180707"/>
                    <a:gd name="connsiteY0" fmla="*/ 0 h 3963104"/>
                    <a:gd name="connsiteX1" fmla="*/ 564605 w 1180707"/>
                    <a:gd name="connsiteY1" fmla="*/ 0 h 3963104"/>
                    <a:gd name="connsiteX2" fmla="*/ 824212 w 1180707"/>
                    <a:gd name="connsiteY2" fmla="*/ 259607 h 3963104"/>
                    <a:gd name="connsiteX3" fmla="*/ 1153825 w 1180707"/>
                    <a:gd name="connsiteY3" fmla="*/ 3963104 h 3963104"/>
                    <a:gd name="connsiteX4" fmla="*/ 228 w 1180707"/>
                    <a:gd name="connsiteY4" fmla="*/ 2867951 h 3963104"/>
                    <a:gd name="connsiteX5" fmla="*/ 32124 w 1180707"/>
                    <a:gd name="connsiteY5" fmla="*/ 259607 h 3963104"/>
                    <a:gd name="connsiteX6" fmla="*/ 291731 w 1180707"/>
                    <a:gd name="connsiteY6" fmla="*/ 0 h 3963104"/>
                    <a:gd name="connsiteX0" fmla="*/ 291731 w 1210113"/>
                    <a:gd name="connsiteY0" fmla="*/ 0 h 3963640"/>
                    <a:gd name="connsiteX1" fmla="*/ 564605 w 1210113"/>
                    <a:gd name="connsiteY1" fmla="*/ 0 h 3963640"/>
                    <a:gd name="connsiteX2" fmla="*/ 824212 w 1210113"/>
                    <a:gd name="connsiteY2" fmla="*/ 259607 h 3963640"/>
                    <a:gd name="connsiteX3" fmla="*/ 1153825 w 1210113"/>
                    <a:gd name="connsiteY3" fmla="*/ 3963104 h 3963640"/>
                    <a:gd name="connsiteX4" fmla="*/ 228 w 1210113"/>
                    <a:gd name="connsiteY4" fmla="*/ 2867951 h 3963640"/>
                    <a:gd name="connsiteX5" fmla="*/ 32124 w 1210113"/>
                    <a:gd name="connsiteY5" fmla="*/ 259607 h 3963640"/>
                    <a:gd name="connsiteX6" fmla="*/ 291731 w 1210113"/>
                    <a:gd name="connsiteY6" fmla="*/ 0 h 3963640"/>
                    <a:gd name="connsiteX0" fmla="*/ 291731 w 1202597"/>
                    <a:gd name="connsiteY0" fmla="*/ 0 h 3963104"/>
                    <a:gd name="connsiteX1" fmla="*/ 564605 w 1202597"/>
                    <a:gd name="connsiteY1" fmla="*/ 0 h 3963104"/>
                    <a:gd name="connsiteX2" fmla="*/ 824212 w 1202597"/>
                    <a:gd name="connsiteY2" fmla="*/ 259607 h 3963104"/>
                    <a:gd name="connsiteX3" fmla="*/ 865240 w 1202597"/>
                    <a:gd name="connsiteY3" fmla="*/ 2853423 h 3963104"/>
                    <a:gd name="connsiteX4" fmla="*/ 1153825 w 1202597"/>
                    <a:gd name="connsiteY4" fmla="*/ 3963104 h 3963104"/>
                    <a:gd name="connsiteX5" fmla="*/ 228 w 1202597"/>
                    <a:gd name="connsiteY5" fmla="*/ 2867951 h 3963104"/>
                    <a:gd name="connsiteX6" fmla="*/ 32124 w 1202597"/>
                    <a:gd name="connsiteY6" fmla="*/ 259607 h 3963104"/>
                    <a:gd name="connsiteX7" fmla="*/ 291731 w 1202597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53423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100"/>
                    <a:gd name="connsiteY0" fmla="*/ 0 h 3963104"/>
                    <a:gd name="connsiteX1" fmla="*/ 564605 w 1195100"/>
                    <a:gd name="connsiteY1" fmla="*/ 0 h 3963104"/>
                    <a:gd name="connsiteX2" fmla="*/ 824212 w 1195100"/>
                    <a:gd name="connsiteY2" fmla="*/ 259607 h 3963104"/>
                    <a:gd name="connsiteX3" fmla="*/ 833342 w 1195100"/>
                    <a:gd name="connsiteY3" fmla="*/ 2864055 h 3963104"/>
                    <a:gd name="connsiteX4" fmla="*/ 1153825 w 1195100"/>
                    <a:gd name="connsiteY4" fmla="*/ 3963104 h 3963104"/>
                    <a:gd name="connsiteX5" fmla="*/ 228 w 1195100"/>
                    <a:gd name="connsiteY5" fmla="*/ 2867951 h 3963104"/>
                    <a:gd name="connsiteX6" fmla="*/ 32124 w 1195100"/>
                    <a:gd name="connsiteY6" fmla="*/ 259607 h 3963104"/>
                    <a:gd name="connsiteX7" fmla="*/ 291731 w 1195100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7202"/>
                    <a:gd name="connsiteY0" fmla="*/ 0 h 3963104"/>
                    <a:gd name="connsiteX1" fmla="*/ 564605 w 1197202"/>
                    <a:gd name="connsiteY1" fmla="*/ 0 h 3963104"/>
                    <a:gd name="connsiteX2" fmla="*/ 824212 w 1197202"/>
                    <a:gd name="connsiteY2" fmla="*/ 259607 h 3963104"/>
                    <a:gd name="connsiteX3" fmla="*/ 865240 w 1197202"/>
                    <a:gd name="connsiteY3" fmla="*/ 2864055 h 3963104"/>
                    <a:gd name="connsiteX4" fmla="*/ 1153825 w 1197202"/>
                    <a:gd name="connsiteY4" fmla="*/ 3963104 h 3963104"/>
                    <a:gd name="connsiteX5" fmla="*/ 228 w 1197202"/>
                    <a:gd name="connsiteY5" fmla="*/ 2867951 h 3963104"/>
                    <a:gd name="connsiteX6" fmla="*/ 32124 w 1197202"/>
                    <a:gd name="connsiteY6" fmla="*/ 259607 h 3963104"/>
                    <a:gd name="connsiteX7" fmla="*/ 291731 w 1197202"/>
                    <a:gd name="connsiteY7" fmla="*/ 0 h 3963104"/>
                    <a:gd name="connsiteX0" fmla="*/ 291731 w 1195777"/>
                    <a:gd name="connsiteY0" fmla="*/ 0 h 3963104"/>
                    <a:gd name="connsiteX1" fmla="*/ 564605 w 1195777"/>
                    <a:gd name="connsiteY1" fmla="*/ 0 h 3963104"/>
                    <a:gd name="connsiteX2" fmla="*/ 824212 w 1195777"/>
                    <a:gd name="connsiteY2" fmla="*/ 259607 h 3963104"/>
                    <a:gd name="connsiteX3" fmla="*/ 843975 w 1195777"/>
                    <a:gd name="connsiteY3" fmla="*/ 2832157 h 3963104"/>
                    <a:gd name="connsiteX4" fmla="*/ 1153825 w 1195777"/>
                    <a:gd name="connsiteY4" fmla="*/ 3963104 h 3963104"/>
                    <a:gd name="connsiteX5" fmla="*/ 228 w 1195777"/>
                    <a:gd name="connsiteY5" fmla="*/ 2867951 h 3963104"/>
                    <a:gd name="connsiteX6" fmla="*/ 32124 w 1195777"/>
                    <a:gd name="connsiteY6" fmla="*/ 259607 h 3963104"/>
                    <a:gd name="connsiteX7" fmla="*/ 291731 w 1195777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4715"/>
                    <a:gd name="connsiteY0" fmla="*/ 0 h 3963104"/>
                    <a:gd name="connsiteX1" fmla="*/ 564605 w 1194715"/>
                    <a:gd name="connsiteY1" fmla="*/ 0 h 3963104"/>
                    <a:gd name="connsiteX2" fmla="*/ 824212 w 1194715"/>
                    <a:gd name="connsiteY2" fmla="*/ 259607 h 3963104"/>
                    <a:gd name="connsiteX3" fmla="*/ 827147 w 1194715"/>
                    <a:gd name="connsiteY3" fmla="*/ 2820937 h 3963104"/>
                    <a:gd name="connsiteX4" fmla="*/ 1153825 w 1194715"/>
                    <a:gd name="connsiteY4" fmla="*/ 3963104 h 3963104"/>
                    <a:gd name="connsiteX5" fmla="*/ 228 w 1194715"/>
                    <a:gd name="connsiteY5" fmla="*/ 2867951 h 3963104"/>
                    <a:gd name="connsiteX6" fmla="*/ 32124 w 1194715"/>
                    <a:gd name="connsiteY6" fmla="*/ 259607 h 3963104"/>
                    <a:gd name="connsiteX7" fmla="*/ 291731 w 1194715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  <a:gd name="connsiteX0" fmla="*/ 291731 w 1193379"/>
                    <a:gd name="connsiteY0" fmla="*/ 0 h 3963104"/>
                    <a:gd name="connsiteX1" fmla="*/ 564605 w 1193379"/>
                    <a:gd name="connsiteY1" fmla="*/ 0 h 3963104"/>
                    <a:gd name="connsiteX2" fmla="*/ 824212 w 1193379"/>
                    <a:gd name="connsiteY2" fmla="*/ 259607 h 3963104"/>
                    <a:gd name="connsiteX3" fmla="*/ 804710 w 1193379"/>
                    <a:gd name="connsiteY3" fmla="*/ 2820937 h 3963104"/>
                    <a:gd name="connsiteX4" fmla="*/ 1153825 w 1193379"/>
                    <a:gd name="connsiteY4" fmla="*/ 3963104 h 3963104"/>
                    <a:gd name="connsiteX5" fmla="*/ 228 w 1193379"/>
                    <a:gd name="connsiteY5" fmla="*/ 2867951 h 3963104"/>
                    <a:gd name="connsiteX6" fmla="*/ 32124 w 1193379"/>
                    <a:gd name="connsiteY6" fmla="*/ 259607 h 3963104"/>
                    <a:gd name="connsiteX7" fmla="*/ 291731 w 1193379"/>
                    <a:gd name="connsiteY7" fmla="*/ 0 h 3963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93379" h="3963104">
                      <a:moveTo>
                        <a:pt x="291731" y="0"/>
                      </a:moveTo>
                      <a:lnTo>
                        <a:pt x="564605" y="0"/>
                      </a:lnTo>
                      <a:cubicBezTo>
                        <a:pt x="707982" y="0"/>
                        <a:pt x="824212" y="116230"/>
                        <a:pt x="824212" y="259607"/>
                      </a:cubicBezTo>
                      <a:cubicBezTo>
                        <a:pt x="812311" y="1450613"/>
                        <a:pt x="789639" y="1742312"/>
                        <a:pt x="804710" y="2820937"/>
                      </a:cubicBezTo>
                      <a:cubicBezTo>
                        <a:pt x="785221" y="3416922"/>
                        <a:pt x="1344067" y="3958911"/>
                        <a:pt x="1153825" y="3963104"/>
                      </a:cubicBezTo>
                      <a:cubicBezTo>
                        <a:pt x="691323" y="3853235"/>
                        <a:pt x="5536" y="3498816"/>
                        <a:pt x="228" y="2867951"/>
                      </a:cubicBezTo>
                      <a:cubicBezTo>
                        <a:pt x="-3316" y="1920531"/>
                        <a:pt x="35668" y="1207027"/>
                        <a:pt x="32124" y="259607"/>
                      </a:cubicBezTo>
                      <a:cubicBezTo>
                        <a:pt x="32124" y="116230"/>
                        <a:pt x="148354" y="0"/>
                        <a:pt x="29173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ound Same Side Corner Rectangle 6">
                  <a:extLst>
                    <a:ext uri="{FF2B5EF4-FFF2-40B4-BE49-F238E27FC236}">
                      <a16:creationId xmlns:a16="http://schemas.microsoft.com/office/drawing/2014/main" id="{6896F172-9BFE-4854-A696-E6DDAAAA7213}"/>
                    </a:ext>
                  </a:extLst>
                </p:cNvPr>
                <p:cNvSpPr/>
                <p:nvPr/>
              </p:nvSpPr>
              <p:spPr>
                <a:xfrm rot="10800000">
                  <a:off x="3313887" y="2197644"/>
                  <a:ext cx="970080" cy="3202984"/>
                </a:xfrm>
                <a:custGeom>
                  <a:avLst/>
                  <a:gdLst>
                    <a:gd name="connsiteX0" fmla="*/ 387196 w 792088"/>
                    <a:gd name="connsiteY0" fmla="*/ 0 h 2736304"/>
                    <a:gd name="connsiteX1" fmla="*/ 404892 w 792088"/>
                    <a:gd name="connsiteY1" fmla="*/ 0 h 2736304"/>
                    <a:gd name="connsiteX2" fmla="*/ 792088 w 792088"/>
                    <a:gd name="connsiteY2" fmla="*/ 387196 h 2736304"/>
                    <a:gd name="connsiteX3" fmla="*/ 792088 w 792088"/>
                    <a:gd name="connsiteY3" fmla="*/ 2736304 h 2736304"/>
                    <a:gd name="connsiteX4" fmla="*/ 792088 w 792088"/>
                    <a:gd name="connsiteY4" fmla="*/ 2736304 h 2736304"/>
                    <a:gd name="connsiteX5" fmla="*/ 0 w 792088"/>
                    <a:gd name="connsiteY5" fmla="*/ 2736304 h 2736304"/>
                    <a:gd name="connsiteX6" fmla="*/ 0 w 792088"/>
                    <a:gd name="connsiteY6" fmla="*/ 2736304 h 2736304"/>
                    <a:gd name="connsiteX7" fmla="*/ 0 w 792088"/>
                    <a:gd name="connsiteY7" fmla="*/ 387196 h 2736304"/>
                    <a:gd name="connsiteX8" fmla="*/ 387196 w 792088"/>
                    <a:gd name="connsiteY8" fmla="*/ 0 h 273630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792088"/>
                    <a:gd name="connsiteY0" fmla="*/ 0 h 3236034"/>
                    <a:gd name="connsiteX1" fmla="*/ 404892 w 792088"/>
                    <a:gd name="connsiteY1" fmla="*/ 499730 h 3236034"/>
                    <a:gd name="connsiteX2" fmla="*/ 792088 w 792088"/>
                    <a:gd name="connsiteY2" fmla="*/ 886926 h 3236034"/>
                    <a:gd name="connsiteX3" fmla="*/ 792088 w 792088"/>
                    <a:gd name="connsiteY3" fmla="*/ 3236034 h 3236034"/>
                    <a:gd name="connsiteX4" fmla="*/ 792088 w 792088"/>
                    <a:gd name="connsiteY4" fmla="*/ 3236034 h 3236034"/>
                    <a:gd name="connsiteX5" fmla="*/ 0 w 792088"/>
                    <a:gd name="connsiteY5" fmla="*/ 3236034 h 3236034"/>
                    <a:gd name="connsiteX6" fmla="*/ 0 w 792088"/>
                    <a:gd name="connsiteY6" fmla="*/ 3236034 h 3236034"/>
                    <a:gd name="connsiteX7" fmla="*/ 0 w 792088"/>
                    <a:gd name="connsiteY7" fmla="*/ 886926 h 3236034"/>
                    <a:gd name="connsiteX8" fmla="*/ 397829 w 792088"/>
                    <a:gd name="connsiteY8" fmla="*/ 0 h 3236034"/>
                    <a:gd name="connsiteX0" fmla="*/ 397829 w 898729"/>
                    <a:gd name="connsiteY0" fmla="*/ 0 h 3236034"/>
                    <a:gd name="connsiteX1" fmla="*/ 755766 w 898729"/>
                    <a:gd name="connsiteY1" fmla="*/ 202018 h 3236034"/>
                    <a:gd name="connsiteX2" fmla="*/ 792088 w 898729"/>
                    <a:gd name="connsiteY2" fmla="*/ 886926 h 3236034"/>
                    <a:gd name="connsiteX3" fmla="*/ 792088 w 898729"/>
                    <a:gd name="connsiteY3" fmla="*/ 3236034 h 3236034"/>
                    <a:gd name="connsiteX4" fmla="*/ 792088 w 898729"/>
                    <a:gd name="connsiteY4" fmla="*/ 3236034 h 3236034"/>
                    <a:gd name="connsiteX5" fmla="*/ 0 w 898729"/>
                    <a:gd name="connsiteY5" fmla="*/ 3236034 h 3236034"/>
                    <a:gd name="connsiteX6" fmla="*/ 0 w 898729"/>
                    <a:gd name="connsiteY6" fmla="*/ 3236034 h 3236034"/>
                    <a:gd name="connsiteX7" fmla="*/ 0 w 898729"/>
                    <a:gd name="connsiteY7" fmla="*/ 886926 h 3236034"/>
                    <a:gd name="connsiteX8" fmla="*/ 397829 w 898729"/>
                    <a:gd name="connsiteY8" fmla="*/ 0 h 3236034"/>
                    <a:gd name="connsiteX0" fmla="*/ 397829 w 901981"/>
                    <a:gd name="connsiteY0" fmla="*/ 0 h 3236034"/>
                    <a:gd name="connsiteX1" fmla="*/ 755766 w 901981"/>
                    <a:gd name="connsiteY1" fmla="*/ 202018 h 3236034"/>
                    <a:gd name="connsiteX2" fmla="*/ 802721 w 901981"/>
                    <a:gd name="connsiteY2" fmla="*/ 1099577 h 3236034"/>
                    <a:gd name="connsiteX3" fmla="*/ 792088 w 901981"/>
                    <a:gd name="connsiteY3" fmla="*/ 3236034 h 3236034"/>
                    <a:gd name="connsiteX4" fmla="*/ 792088 w 901981"/>
                    <a:gd name="connsiteY4" fmla="*/ 3236034 h 3236034"/>
                    <a:gd name="connsiteX5" fmla="*/ 0 w 901981"/>
                    <a:gd name="connsiteY5" fmla="*/ 3236034 h 3236034"/>
                    <a:gd name="connsiteX6" fmla="*/ 0 w 901981"/>
                    <a:gd name="connsiteY6" fmla="*/ 3236034 h 3236034"/>
                    <a:gd name="connsiteX7" fmla="*/ 0 w 901981"/>
                    <a:gd name="connsiteY7" fmla="*/ 886926 h 3236034"/>
                    <a:gd name="connsiteX8" fmla="*/ 397829 w 901981"/>
                    <a:gd name="connsiteY8" fmla="*/ 0 h 3236034"/>
                    <a:gd name="connsiteX0" fmla="*/ 397829 w 951558"/>
                    <a:gd name="connsiteY0" fmla="*/ 0 h 3236034"/>
                    <a:gd name="connsiteX1" fmla="*/ 755766 w 951558"/>
                    <a:gd name="connsiteY1" fmla="*/ 202018 h 3236034"/>
                    <a:gd name="connsiteX2" fmla="*/ 802721 w 951558"/>
                    <a:gd name="connsiteY2" fmla="*/ 1099577 h 3236034"/>
                    <a:gd name="connsiteX3" fmla="*/ 792088 w 951558"/>
                    <a:gd name="connsiteY3" fmla="*/ 3236034 h 3236034"/>
                    <a:gd name="connsiteX4" fmla="*/ 792088 w 951558"/>
                    <a:gd name="connsiteY4" fmla="*/ 3236034 h 3236034"/>
                    <a:gd name="connsiteX5" fmla="*/ 0 w 951558"/>
                    <a:gd name="connsiteY5" fmla="*/ 3236034 h 3236034"/>
                    <a:gd name="connsiteX6" fmla="*/ 0 w 951558"/>
                    <a:gd name="connsiteY6" fmla="*/ 3236034 h 3236034"/>
                    <a:gd name="connsiteX7" fmla="*/ 0 w 951558"/>
                    <a:gd name="connsiteY7" fmla="*/ 886926 h 3236034"/>
                    <a:gd name="connsiteX8" fmla="*/ 397829 w 951558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1016715"/>
                    <a:gd name="connsiteY0" fmla="*/ 0 h 3236034"/>
                    <a:gd name="connsiteX1" fmla="*/ 862091 w 1016715"/>
                    <a:gd name="connsiteY1" fmla="*/ 191385 h 3236034"/>
                    <a:gd name="connsiteX2" fmla="*/ 802721 w 1016715"/>
                    <a:gd name="connsiteY2" fmla="*/ 1099577 h 3236034"/>
                    <a:gd name="connsiteX3" fmla="*/ 792088 w 1016715"/>
                    <a:gd name="connsiteY3" fmla="*/ 3236034 h 3236034"/>
                    <a:gd name="connsiteX4" fmla="*/ 792088 w 1016715"/>
                    <a:gd name="connsiteY4" fmla="*/ 3236034 h 3236034"/>
                    <a:gd name="connsiteX5" fmla="*/ 0 w 1016715"/>
                    <a:gd name="connsiteY5" fmla="*/ 3236034 h 3236034"/>
                    <a:gd name="connsiteX6" fmla="*/ 0 w 1016715"/>
                    <a:gd name="connsiteY6" fmla="*/ 3236034 h 3236034"/>
                    <a:gd name="connsiteX7" fmla="*/ 0 w 1016715"/>
                    <a:gd name="connsiteY7" fmla="*/ 886926 h 3236034"/>
                    <a:gd name="connsiteX8" fmla="*/ 397829 w 1016715"/>
                    <a:gd name="connsiteY8" fmla="*/ 0 h 3236034"/>
                    <a:gd name="connsiteX0" fmla="*/ 397829 w 802721"/>
                    <a:gd name="connsiteY0" fmla="*/ 0 h 3236034"/>
                    <a:gd name="connsiteX1" fmla="*/ 802721 w 802721"/>
                    <a:gd name="connsiteY1" fmla="*/ 1099577 h 3236034"/>
                    <a:gd name="connsiteX2" fmla="*/ 792088 w 802721"/>
                    <a:gd name="connsiteY2" fmla="*/ 3236034 h 3236034"/>
                    <a:gd name="connsiteX3" fmla="*/ 792088 w 802721"/>
                    <a:gd name="connsiteY3" fmla="*/ 3236034 h 3236034"/>
                    <a:gd name="connsiteX4" fmla="*/ 0 w 802721"/>
                    <a:gd name="connsiteY4" fmla="*/ 3236034 h 3236034"/>
                    <a:gd name="connsiteX5" fmla="*/ 0 w 802721"/>
                    <a:gd name="connsiteY5" fmla="*/ 3236034 h 3236034"/>
                    <a:gd name="connsiteX6" fmla="*/ 0 w 802721"/>
                    <a:gd name="connsiteY6" fmla="*/ 886926 h 3236034"/>
                    <a:gd name="connsiteX7" fmla="*/ 397829 w 802721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062933"/>
                    <a:gd name="connsiteY0" fmla="*/ 0 h 3236034"/>
                    <a:gd name="connsiteX1" fmla="*/ 802721 w 1062933"/>
                    <a:gd name="connsiteY1" fmla="*/ 1099577 h 3236034"/>
                    <a:gd name="connsiteX2" fmla="*/ 792088 w 1062933"/>
                    <a:gd name="connsiteY2" fmla="*/ 3236034 h 3236034"/>
                    <a:gd name="connsiteX3" fmla="*/ 792088 w 1062933"/>
                    <a:gd name="connsiteY3" fmla="*/ 3236034 h 3236034"/>
                    <a:gd name="connsiteX4" fmla="*/ 0 w 1062933"/>
                    <a:gd name="connsiteY4" fmla="*/ 3236034 h 3236034"/>
                    <a:gd name="connsiteX5" fmla="*/ 0 w 1062933"/>
                    <a:gd name="connsiteY5" fmla="*/ 3236034 h 3236034"/>
                    <a:gd name="connsiteX6" fmla="*/ 0 w 1062933"/>
                    <a:gd name="connsiteY6" fmla="*/ 886926 h 3236034"/>
                    <a:gd name="connsiteX7" fmla="*/ 397829 w 1062933"/>
                    <a:gd name="connsiteY7" fmla="*/ 0 h 3236034"/>
                    <a:gd name="connsiteX0" fmla="*/ 397829 w 1117407"/>
                    <a:gd name="connsiteY0" fmla="*/ 0 h 3236034"/>
                    <a:gd name="connsiteX1" fmla="*/ 802721 w 1117407"/>
                    <a:gd name="connsiteY1" fmla="*/ 1099577 h 3236034"/>
                    <a:gd name="connsiteX2" fmla="*/ 792088 w 1117407"/>
                    <a:gd name="connsiteY2" fmla="*/ 3236034 h 3236034"/>
                    <a:gd name="connsiteX3" fmla="*/ 792088 w 1117407"/>
                    <a:gd name="connsiteY3" fmla="*/ 3236034 h 3236034"/>
                    <a:gd name="connsiteX4" fmla="*/ 0 w 1117407"/>
                    <a:gd name="connsiteY4" fmla="*/ 3236034 h 3236034"/>
                    <a:gd name="connsiteX5" fmla="*/ 0 w 1117407"/>
                    <a:gd name="connsiteY5" fmla="*/ 3236034 h 3236034"/>
                    <a:gd name="connsiteX6" fmla="*/ 0 w 1117407"/>
                    <a:gd name="connsiteY6" fmla="*/ 886926 h 3236034"/>
                    <a:gd name="connsiteX7" fmla="*/ 397829 w 1117407"/>
                    <a:gd name="connsiteY7" fmla="*/ 0 h 3236034"/>
                    <a:gd name="connsiteX0" fmla="*/ 397829 w 1125562"/>
                    <a:gd name="connsiteY0" fmla="*/ 0 h 3236034"/>
                    <a:gd name="connsiteX1" fmla="*/ 813354 w 1125562"/>
                    <a:gd name="connsiteY1" fmla="*/ 1344126 h 3236034"/>
                    <a:gd name="connsiteX2" fmla="*/ 792088 w 1125562"/>
                    <a:gd name="connsiteY2" fmla="*/ 3236034 h 3236034"/>
                    <a:gd name="connsiteX3" fmla="*/ 792088 w 1125562"/>
                    <a:gd name="connsiteY3" fmla="*/ 3236034 h 3236034"/>
                    <a:gd name="connsiteX4" fmla="*/ 0 w 1125562"/>
                    <a:gd name="connsiteY4" fmla="*/ 3236034 h 3236034"/>
                    <a:gd name="connsiteX5" fmla="*/ 0 w 1125562"/>
                    <a:gd name="connsiteY5" fmla="*/ 3236034 h 3236034"/>
                    <a:gd name="connsiteX6" fmla="*/ 0 w 1125562"/>
                    <a:gd name="connsiteY6" fmla="*/ 886926 h 3236034"/>
                    <a:gd name="connsiteX7" fmla="*/ 397829 w 1125562"/>
                    <a:gd name="connsiteY7" fmla="*/ 0 h 3236034"/>
                    <a:gd name="connsiteX0" fmla="*/ 397829 w 1109289"/>
                    <a:gd name="connsiteY0" fmla="*/ 0 h 3236034"/>
                    <a:gd name="connsiteX1" fmla="*/ 792089 w 1109289"/>
                    <a:gd name="connsiteY1" fmla="*/ 1312228 h 3236034"/>
                    <a:gd name="connsiteX2" fmla="*/ 792088 w 1109289"/>
                    <a:gd name="connsiteY2" fmla="*/ 3236034 h 3236034"/>
                    <a:gd name="connsiteX3" fmla="*/ 792088 w 1109289"/>
                    <a:gd name="connsiteY3" fmla="*/ 3236034 h 3236034"/>
                    <a:gd name="connsiteX4" fmla="*/ 0 w 1109289"/>
                    <a:gd name="connsiteY4" fmla="*/ 3236034 h 3236034"/>
                    <a:gd name="connsiteX5" fmla="*/ 0 w 1109289"/>
                    <a:gd name="connsiteY5" fmla="*/ 3236034 h 3236034"/>
                    <a:gd name="connsiteX6" fmla="*/ 0 w 1109289"/>
                    <a:gd name="connsiteY6" fmla="*/ 886926 h 3236034"/>
                    <a:gd name="connsiteX7" fmla="*/ 397829 w 1109289"/>
                    <a:gd name="connsiteY7" fmla="*/ 0 h 3236034"/>
                    <a:gd name="connsiteX0" fmla="*/ 397829 w 1076274"/>
                    <a:gd name="connsiteY0" fmla="*/ 0 h 3236034"/>
                    <a:gd name="connsiteX1" fmla="*/ 792089 w 1076274"/>
                    <a:gd name="connsiteY1" fmla="*/ 1312228 h 3236034"/>
                    <a:gd name="connsiteX2" fmla="*/ 792088 w 1076274"/>
                    <a:gd name="connsiteY2" fmla="*/ 3236034 h 3236034"/>
                    <a:gd name="connsiteX3" fmla="*/ 792088 w 1076274"/>
                    <a:gd name="connsiteY3" fmla="*/ 3236034 h 3236034"/>
                    <a:gd name="connsiteX4" fmla="*/ 0 w 1076274"/>
                    <a:gd name="connsiteY4" fmla="*/ 3236034 h 3236034"/>
                    <a:gd name="connsiteX5" fmla="*/ 0 w 1076274"/>
                    <a:gd name="connsiteY5" fmla="*/ 3236034 h 3236034"/>
                    <a:gd name="connsiteX6" fmla="*/ 0 w 1076274"/>
                    <a:gd name="connsiteY6" fmla="*/ 886926 h 3236034"/>
                    <a:gd name="connsiteX7" fmla="*/ 397829 w 1076274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17363"/>
                    <a:gd name="connsiteY0" fmla="*/ 0 h 3236034"/>
                    <a:gd name="connsiteX1" fmla="*/ 845252 w 1117363"/>
                    <a:gd name="connsiteY1" fmla="*/ 1227168 h 3236034"/>
                    <a:gd name="connsiteX2" fmla="*/ 792088 w 1117363"/>
                    <a:gd name="connsiteY2" fmla="*/ 3236034 h 3236034"/>
                    <a:gd name="connsiteX3" fmla="*/ 792088 w 1117363"/>
                    <a:gd name="connsiteY3" fmla="*/ 3236034 h 3236034"/>
                    <a:gd name="connsiteX4" fmla="*/ 0 w 1117363"/>
                    <a:gd name="connsiteY4" fmla="*/ 3236034 h 3236034"/>
                    <a:gd name="connsiteX5" fmla="*/ 0 w 1117363"/>
                    <a:gd name="connsiteY5" fmla="*/ 3236034 h 3236034"/>
                    <a:gd name="connsiteX6" fmla="*/ 0 w 1117363"/>
                    <a:gd name="connsiteY6" fmla="*/ 886926 h 3236034"/>
                    <a:gd name="connsiteX7" fmla="*/ 397829 w 1117363"/>
                    <a:gd name="connsiteY7" fmla="*/ 0 h 3236034"/>
                    <a:gd name="connsiteX0" fmla="*/ 397829 w 1184929"/>
                    <a:gd name="connsiteY0" fmla="*/ 0 h 3236034"/>
                    <a:gd name="connsiteX1" fmla="*/ 930312 w 1184929"/>
                    <a:gd name="connsiteY1" fmla="*/ 1142108 h 3236034"/>
                    <a:gd name="connsiteX2" fmla="*/ 792088 w 1184929"/>
                    <a:gd name="connsiteY2" fmla="*/ 3236034 h 3236034"/>
                    <a:gd name="connsiteX3" fmla="*/ 792088 w 1184929"/>
                    <a:gd name="connsiteY3" fmla="*/ 3236034 h 3236034"/>
                    <a:gd name="connsiteX4" fmla="*/ 0 w 1184929"/>
                    <a:gd name="connsiteY4" fmla="*/ 3236034 h 3236034"/>
                    <a:gd name="connsiteX5" fmla="*/ 0 w 1184929"/>
                    <a:gd name="connsiteY5" fmla="*/ 3236034 h 3236034"/>
                    <a:gd name="connsiteX6" fmla="*/ 0 w 1184929"/>
                    <a:gd name="connsiteY6" fmla="*/ 886926 h 3236034"/>
                    <a:gd name="connsiteX7" fmla="*/ 397829 w 1184929"/>
                    <a:gd name="connsiteY7" fmla="*/ 0 h 3236034"/>
                    <a:gd name="connsiteX0" fmla="*/ 397829 w 1111112"/>
                    <a:gd name="connsiteY0" fmla="*/ 0 h 3236034"/>
                    <a:gd name="connsiteX1" fmla="*/ 930312 w 1111112"/>
                    <a:gd name="connsiteY1" fmla="*/ 1142108 h 3236034"/>
                    <a:gd name="connsiteX2" fmla="*/ 792088 w 1111112"/>
                    <a:gd name="connsiteY2" fmla="*/ 3236034 h 3236034"/>
                    <a:gd name="connsiteX3" fmla="*/ 792088 w 1111112"/>
                    <a:gd name="connsiteY3" fmla="*/ 3236034 h 3236034"/>
                    <a:gd name="connsiteX4" fmla="*/ 0 w 1111112"/>
                    <a:gd name="connsiteY4" fmla="*/ 3236034 h 3236034"/>
                    <a:gd name="connsiteX5" fmla="*/ 0 w 1111112"/>
                    <a:gd name="connsiteY5" fmla="*/ 3236034 h 3236034"/>
                    <a:gd name="connsiteX6" fmla="*/ 0 w 1111112"/>
                    <a:gd name="connsiteY6" fmla="*/ 886926 h 3236034"/>
                    <a:gd name="connsiteX7" fmla="*/ 397829 w 1111112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4440"/>
                    <a:gd name="connsiteY0" fmla="*/ 0 h 3236034"/>
                    <a:gd name="connsiteX1" fmla="*/ 930312 w 1154440"/>
                    <a:gd name="connsiteY1" fmla="*/ 1142108 h 3236034"/>
                    <a:gd name="connsiteX2" fmla="*/ 792088 w 1154440"/>
                    <a:gd name="connsiteY2" fmla="*/ 3236034 h 3236034"/>
                    <a:gd name="connsiteX3" fmla="*/ 792088 w 1154440"/>
                    <a:gd name="connsiteY3" fmla="*/ 3236034 h 3236034"/>
                    <a:gd name="connsiteX4" fmla="*/ 0 w 1154440"/>
                    <a:gd name="connsiteY4" fmla="*/ 3236034 h 3236034"/>
                    <a:gd name="connsiteX5" fmla="*/ 0 w 1154440"/>
                    <a:gd name="connsiteY5" fmla="*/ 3236034 h 3236034"/>
                    <a:gd name="connsiteX6" fmla="*/ 0 w 1154440"/>
                    <a:gd name="connsiteY6" fmla="*/ 886926 h 3236034"/>
                    <a:gd name="connsiteX7" fmla="*/ 397829 w 1154440"/>
                    <a:gd name="connsiteY7" fmla="*/ 0 h 3236034"/>
                    <a:gd name="connsiteX0" fmla="*/ 397829 w 1151550"/>
                    <a:gd name="connsiteY0" fmla="*/ 0 h 3236034"/>
                    <a:gd name="connsiteX1" fmla="*/ 930312 w 1151550"/>
                    <a:gd name="connsiteY1" fmla="*/ 1142108 h 3236034"/>
                    <a:gd name="connsiteX2" fmla="*/ 792088 w 1151550"/>
                    <a:gd name="connsiteY2" fmla="*/ 3236034 h 3236034"/>
                    <a:gd name="connsiteX3" fmla="*/ 792088 w 1151550"/>
                    <a:gd name="connsiteY3" fmla="*/ 3236034 h 3236034"/>
                    <a:gd name="connsiteX4" fmla="*/ 0 w 1151550"/>
                    <a:gd name="connsiteY4" fmla="*/ 3236034 h 3236034"/>
                    <a:gd name="connsiteX5" fmla="*/ 0 w 1151550"/>
                    <a:gd name="connsiteY5" fmla="*/ 3236034 h 3236034"/>
                    <a:gd name="connsiteX6" fmla="*/ 0 w 1151550"/>
                    <a:gd name="connsiteY6" fmla="*/ 886926 h 3236034"/>
                    <a:gd name="connsiteX7" fmla="*/ 397829 w 1151550"/>
                    <a:gd name="connsiteY7" fmla="*/ 0 h 3236034"/>
                    <a:gd name="connsiteX0" fmla="*/ 397829 w 1081399"/>
                    <a:gd name="connsiteY0" fmla="*/ 0 h 3236034"/>
                    <a:gd name="connsiteX1" fmla="*/ 834842 w 1081399"/>
                    <a:gd name="connsiteY1" fmla="*/ 1099578 h 3236034"/>
                    <a:gd name="connsiteX2" fmla="*/ 792088 w 1081399"/>
                    <a:gd name="connsiteY2" fmla="*/ 3236034 h 3236034"/>
                    <a:gd name="connsiteX3" fmla="*/ 792088 w 1081399"/>
                    <a:gd name="connsiteY3" fmla="*/ 3236034 h 3236034"/>
                    <a:gd name="connsiteX4" fmla="*/ 0 w 1081399"/>
                    <a:gd name="connsiteY4" fmla="*/ 3236034 h 3236034"/>
                    <a:gd name="connsiteX5" fmla="*/ 0 w 1081399"/>
                    <a:gd name="connsiteY5" fmla="*/ 3236034 h 3236034"/>
                    <a:gd name="connsiteX6" fmla="*/ 0 w 1081399"/>
                    <a:gd name="connsiteY6" fmla="*/ 886926 h 3236034"/>
                    <a:gd name="connsiteX7" fmla="*/ 397829 w 1081399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24947"/>
                    <a:gd name="connsiteY0" fmla="*/ 0 h 3236034"/>
                    <a:gd name="connsiteX1" fmla="*/ 753012 w 1024947"/>
                    <a:gd name="connsiteY1" fmla="*/ 1269699 h 3236034"/>
                    <a:gd name="connsiteX2" fmla="*/ 792088 w 1024947"/>
                    <a:gd name="connsiteY2" fmla="*/ 3236034 h 3236034"/>
                    <a:gd name="connsiteX3" fmla="*/ 792088 w 1024947"/>
                    <a:gd name="connsiteY3" fmla="*/ 3236034 h 3236034"/>
                    <a:gd name="connsiteX4" fmla="*/ 0 w 1024947"/>
                    <a:gd name="connsiteY4" fmla="*/ 3236034 h 3236034"/>
                    <a:gd name="connsiteX5" fmla="*/ 0 w 1024947"/>
                    <a:gd name="connsiteY5" fmla="*/ 3236034 h 3236034"/>
                    <a:gd name="connsiteX6" fmla="*/ 0 w 1024947"/>
                    <a:gd name="connsiteY6" fmla="*/ 886926 h 3236034"/>
                    <a:gd name="connsiteX7" fmla="*/ 397829 w 1024947"/>
                    <a:gd name="connsiteY7" fmla="*/ 0 h 3236034"/>
                    <a:gd name="connsiteX0" fmla="*/ 397829 w 1043356"/>
                    <a:gd name="connsiteY0" fmla="*/ 0 h 3236034"/>
                    <a:gd name="connsiteX1" fmla="*/ 780289 w 1043356"/>
                    <a:gd name="connsiteY1" fmla="*/ 1216537 h 3236034"/>
                    <a:gd name="connsiteX2" fmla="*/ 792088 w 1043356"/>
                    <a:gd name="connsiteY2" fmla="*/ 3236034 h 3236034"/>
                    <a:gd name="connsiteX3" fmla="*/ 792088 w 1043356"/>
                    <a:gd name="connsiteY3" fmla="*/ 3236034 h 3236034"/>
                    <a:gd name="connsiteX4" fmla="*/ 0 w 1043356"/>
                    <a:gd name="connsiteY4" fmla="*/ 3236034 h 3236034"/>
                    <a:gd name="connsiteX5" fmla="*/ 0 w 1043356"/>
                    <a:gd name="connsiteY5" fmla="*/ 3236034 h 3236034"/>
                    <a:gd name="connsiteX6" fmla="*/ 0 w 1043356"/>
                    <a:gd name="connsiteY6" fmla="*/ 886926 h 3236034"/>
                    <a:gd name="connsiteX7" fmla="*/ 397829 w 1043356"/>
                    <a:gd name="connsiteY7" fmla="*/ 0 h 3236034"/>
                    <a:gd name="connsiteX0" fmla="*/ 397829 w 971742"/>
                    <a:gd name="connsiteY0" fmla="*/ 0 h 3236034"/>
                    <a:gd name="connsiteX1" fmla="*/ 780289 w 971742"/>
                    <a:gd name="connsiteY1" fmla="*/ 1216537 h 3236034"/>
                    <a:gd name="connsiteX2" fmla="*/ 792088 w 971742"/>
                    <a:gd name="connsiteY2" fmla="*/ 3236034 h 3236034"/>
                    <a:gd name="connsiteX3" fmla="*/ 792088 w 971742"/>
                    <a:gd name="connsiteY3" fmla="*/ 3236034 h 3236034"/>
                    <a:gd name="connsiteX4" fmla="*/ 0 w 971742"/>
                    <a:gd name="connsiteY4" fmla="*/ 3236034 h 3236034"/>
                    <a:gd name="connsiteX5" fmla="*/ 0 w 971742"/>
                    <a:gd name="connsiteY5" fmla="*/ 3236034 h 3236034"/>
                    <a:gd name="connsiteX6" fmla="*/ 0 w 971742"/>
                    <a:gd name="connsiteY6" fmla="*/ 886926 h 3236034"/>
                    <a:gd name="connsiteX7" fmla="*/ 397829 w 971742"/>
                    <a:gd name="connsiteY7" fmla="*/ 0 h 3236034"/>
                    <a:gd name="connsiteX0" fmla="*/ 397829 w 1007471"/>
                    <a:gd name="connsiteY0" fmla="*/ 0 h 3236034"/>
                    <a:gd name="connsiteX1" fmla="*/ 780289 w 1007471"/>
                    <a:gd name="connsiteY1" fmla="*/ 1216537 h 3236034"/>
                    <a:gd name="connsiteX2" fmla="*/ 792088 w 1007471"/>
                    <a:gd name="connsiteY2" fmla="*/ 3236034 h 3236034"/>
                    <a:gd name="connsiteX3" fmla="*/ 792088 w 1007471"/>
                    <a:gd name="connsiteY3" fmla="*/ 3236034 h 3236034"/>
                    <a:gd name="connsiteX4" fmla="*/ 0 w 1007471"/>
                    <a:gd name="connsiteY4" fmla="*/ 3236034 h 3236034"/>
                    <a:gd name="connsiteX5" fmla="*/ 0 w 1007471"/>
                    <a:gd name="connsiteY5" fmla="*/ 3236034 h 3236034"/>
                    <a:gd name="connsiteX6" fmla="*/ 0 w 1007471"/>
                    <a:gd name="connsiteY6" fmla="*/ 886926 h 3236034"/>
                    <a:gd name="connsiteX7" fmla="*/ 397829 w 1007471"/>
                    <a:gd name="connsiteY7" fmla="*/ 0 h 3236034"/>
                    <a:gd name="connsiteX0" fmla="*/ 397829 w 983631"/>
                    <a:gd name="connsiteY0" fmla="*/ 0 h 3236034"/>
                    <a:gd name="connsiteX1" fmla="*/ 780289 w 983631"/>
                    <a:gd name="connsiteY1" fmla="*/ 1216537 h 3236034"/>
                    <a:gd name="connsiteX2" fmla="*/ 792088 w 983631"/>
                    <a:gd name="connsiteY2" fmla="*/ 3236034 h 3236034"/>
                    <a:gd name="connsiteX3" fmla="*/ 792088 w 983631"/>
                    <a:gd name="connsiteY3" fmla="*/ 3236034 h 3236034"/>
                    <a:gd name="connsiteX4" fmla="*/ 0 w 983631"/>
                    <a:gd name="connsiteY4" fmla="*/ 3236034 h 3236034"/>
                    <a:gd name="connsiteX5" fmla="*/ 0 w 983631"/>
                    <a:gd name="connsiteY5" fmla="*/ 3236034 h 3236034"/>
                    <a:gd name="connsiteX6" fmla="*/ 0 w 983631"/>
                    <a:gd name="connsiteY6" fmla="*/ 886926 h 3236034"/>
                    <a:gd name="connsiteX7" fmla="*/ 397829 w 983631"/>
                    <a:gd name="connsiteY7" fmla="*/ 0 h 3236034"/>
                    <a:gd name="connsiteX0" fmla="*/ 397829 w 983630"/>
                    <a:gd name="connsiteY0" fmla="*/ 9390 h 3245424"/>
                    <a:gd name="connsiteX1" fmla="*/ 780289 w 983630"/>
                    <a:gd name="connsiteY1" fmla="*/ 1225927 h 3245424"/>
                    <a:gd name="connsiteX2" fmla="*/ 792088 w 983630"/>
                    <a:gd name="connsiteY2" fmla="*/ 3245424 h 3245424"/>
                    <a:gd name="connsiteX3" fmla="*/ 792088 w 983630"/>
                    <a:gd name="connsiteY3" fmla="*/ 3245424 h 3245424"/>
                    <a:gd name="connsiteX4" fmla="*/ 0 w 983630"/>
                    <a:gd name="connsiteY4" fmla="*/ 3245424 h 3245424"/>
                    <a:gd name="connsiteX5" fmla="*/ 0 w 983630"/>
                    <a:gd name="connsiteY5" fmla="*/ 3245424 h 3245424"/>
                    <a:gd name="connsiteX6" fmla="*/ 0 w 983630"/>
                    <a:gd name="connsiteY6" fmla="*/ 896316 h 3245424"/>
                    <a:gd name="connsiteX7" fmla="*/ 397829 w 983630"/>
                    <a:gd name="connsiteY7" fmla="*/ 9390 h 3245424"/>
                    <a:gd name="connsiteX0" fmla="*/ 397829 w 974605"/>
                    <a:gd name="connsiteY0" fmla="*/ 6357 h 3242391"/>
                    <a:gd name="connsiteX1" fmla="*/ 766650 w 974605"/>
                    <a:gd name="connsiteY1" fmla="*/ 1552503 h 3242391"/>
                    <a:gd name="connsiteX2" fmla="*/ 792088 w 974605"/>
                    <a:gd name="connsiteY2" fmla="*/ 3242391 h 3242391"/>
                    <a:gd name="connsiteX3" fmla="*/ 792088 w 974605"/>
                    <a:gd name="connsiteY3" fmla="*/ 3242391 h 3242391"/>
                    <a:gd name="connsiteX4" fmla="*/ 0 w 974605"/>
                    <a:gd name="connsiteY4" fmla="*/ 3242391 h 3242391"/>
                    <a:gd name="connsiteX5" fmla="*/ 0 w 974605"/>
                    <a:gd name="connsiteY5" fmla="*/ 3242391 h 3242391"/>
                    <a:gd name="connsiteX6" fmla="*/ 0 w 974605"/>
                    <a:gd name="connsiteY6" fmla="*/ 893283 h 3242391"/>
                    <a:gd name="connsiteX7" fmla="*/ 397829 w 974605"/>
                    <a:gd name="connsiteY7" fmla="*/ 6357 h 3242391"/>
                    <a:gd name="connsiteX0" fmla="*/ 397829 w 964009"/>
                    <a:gd name="connsiteY0" fmla="*/ 7874 h 3243908"/>
                    <a:gd name="connsiteX1" fmla="*/ 766650 w 964009"/>
                    <a:gd name="connsiteY1" fmla="*/ 1554020 h 3243908"/>
                    <a:gd name="connsiteX2" fmla="*/ 792088 w 964009"/>
                    <a:gd name="connsiteY2" fmla="*/ 3243908 h 3243908"/>
                    <a:gd name="connsiteX3" fmla="*/ 792088 w 964009"/>
                    <a:gd name="connsiteY3" fmla="*/ 3243908 h 3243908"/>
                    <a:gd name="connsiteX4" fmla="*/ 0 w 964009"/>
                    <a:gd name="connsiteY4" fmla="*/ 3243908 h 3243908"/>
                    <a:gd name="connsiteX5" fmla="*/ 0 w 964009"/>
                    <a:gd name="connsiteY5" fmla="*/ 3243908 h 3243908"/>
                    <a:gd name="connsiteX6" fmla="*/ 0 w 964009"/>
                    <a:gd name="connsiteY6" fmla="*/ 894800 h 3243908"/>
                    <a:gd name="connsiteX7" fmla="*/ 397829 w 964009"/>
                    <a:gd name="connsiteY7" fmla="*/ 7874 h 3243908"/>
                    <a:gd name="connsiteX0" fmla="*/ 397829 w 1103655"/>
                    <a:gd name="connsiteY0" fmla="*/ 5470 h 3241504"/>
                    <a:gd name="connsiteX1" fmla="*/ 1096679 w 1103655"/>
                    <a:gd name="connsiteY1" fmla="*/ 590921 h 3241504"/>
                    <a:gd name="connsiteX2" fmla="*/ 766650 w 1103655"/>
                    <a:gd name="connsiteY2" fmla="*/ 1551616 h 3241504"/>
                    <a:gd name="connsiteX3" fmla="*/ 792088 w 1103655"/>
                    <a:gd name="connsiteY3" fmla="*/ 3241504 h 3241504"/>
                    <a:gd name="connsiteX4" fmla="*/ 792088 w 1103655"/>
                    <a:gd name="connsiteY4" fmla="*/ 3241504 h 3241504"/>
                    <a:gd name="connsiteX5" fmla="*/ 0 w 1103655"/>
                    <a:gd name="connsiteY5" fmla="*/ 3241504 h 3241504"/>
                    <a:gd name="connsiteX6" fmla="*/ 0 w 1103655"/>
                    <a:gd name="connsiteY6" fmla="*/ 3241504 h 3241504"/>
                    <a:gd name="connsiteX7" fmla="*/ 0 w 1103655"/>
                    <a:gd name="connsiteY7" fmla="*/ 892396 h 3241504"/>
                    <a:gd name="connsiteX8" fmla="*/ 397829 w 1103655"/>
                    <a:gd name="connsiteY8" fmla="*/ 5470 h 3241504"/>
                    <a:gd name="connsiteX0" fmla="*/ 397829 w 1103454"/>
                    <a:gd name="connsiteY0" fmla="*/ 5470 h 3241504"/>
                    <a:gd name="connsiteX1" fmla="*/ 1096679 w 1103454"/>
                    <a:gd name="connsiteY1" fmla="*/ 590921 h 3241504"/>
                    <a:gd name="connsiteX2" fmla="*/ 754433 w 1103454"/>
                    <a:gd name="connsiteY2" fmla="*/ 1523041 h 3241504"/>
                    <a:gd name="connsiteX3" fmla="*/ 792088 w 1103454"/>
                    <a:gd name="connsiteY3" fmla="*/ 3241504 h 3241504"/>
                    <a:gd name="connsiteX4" fmla="*/ 792088 w 1103454"/>
                    <a:gd name="connsiteY4" fmla="*/ 3241504 h 3241504"/>
                    <a:gd name="connsiteX5" fmla="*/ 0 w 1103454"/>
                    <a:gd name="connsiteY5" fmla="*/ 3241504 h 3241504"/>
                    <a:gd name="connsiteX6" fmla="*/ 0 w 1103454"/>
                    <a:gd name="connsiteY6" fmla="*/ 3241504 h 3241504"/>
                    <a:gd name="connsiteX7" fmla="*/ 0 w 1103454"/>
                    <a:gd name="connsiteY7" fmla="*/ 892396 h 3241504"/>
                    <a:gd name="connsiteX8" fmla="*/ 397829 w 1103454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2304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03176"/>
                    <a:gd name="connsiteY0" fmla="*/ 5470 h 3241504"/>
                    <a:gd name="connsiteX1" fmla="*/ 1096679 w 1103176"/>
                    <a:gd name="connsiteY1" fmla="*/ 590921 h 3241504"/>
                    <a:gd name="connsiteX2" fmla="*/ 754433 w 1103176"/>
                    <a:gd name="connsiteY2" fmla="*/ 1503991 h 3241504"/>
                    <a:gd name="connsiteX3" fmla="*/ 792088 w 1103176"/>
                    <a:gd name="connsiteY3" fmla="*/ 3241504 h 3241504"/>
                    <a:gd name="connsiteX4" fmla="*/ 792088 w 1103176"/>
                    <a:gd name="connsiteY4" fmla="*/ 3241504 h 3241504"/>
                    <a:gd name="connsiteX5" fmla="*/ 0 w 1103176"/>
                    <a:gd name="connsiteY5" fmla="*/ 3241504 h 3241504"/>
                    <a:gd name="connsiteX6" fmla="*/ 0 w 1103176"/>
                    <a:gd name="connsiteY6" fmla="*/ 3241504 h 3241504"/>
                    <a:gd name="connsiteX7" fmla="*/ 0 w 1103176"/>
                    <a:gd name="connsiteY7" fmla="*/ 892396 h 3241504"/>
                    <a:gd name="connsiteX8" fmla="*/ 397829 w 1103176"/>
                    <a:gd name="connsiteY8" fmla="*/ 5470 h 3241504"/>
                    <a:gd name="connsiteX0" fmla="*/ 397829 w 1193682"/>
                    <a:gd name="connsiteY0" fmla="*/ 5721 h 3241755"/>
                    <a:gd name="connsiteX1" fmla="*/ 1188312 w 1193682"/>
                    <a:gd name="connsiteY1" fmla="*/ 572122 h 3241755"/>
                    <a:gd name="connsiteX2" fmla="*/ 754433 w 1193682"/>
                    <a:gd name="connsiteY2" fmla="*/ 1504242 h 3241755"/>
                    <a:gd name="connsiteX3" fmla="*/ 792088 w 1193682"/>
                    <a:gd name="connsiteY3" fmla="*/ 3241755 h 3241755"/>
                    <a:gd name="connsiteX4" fmla="*/ 792088 w 1193682"/>
                    <a:gd name="connsiteY4" fmla="*/ 3241755 h 3241755"/>
                    <a:gd name="connsiteX5" fmla="*/ 0 w 1193682"/>
                    <a:gd name="connsiteY5" fmla="*/ 3241755 h 3241755"/>
                    <a:gd name="connsiteX6" fmla="*/ 0 w 1193682"/>
                    <a:gd name="connsiteY6" fmla="*/ 3241755 h 3241755"/>
                    <a:gd name="connsiteX7" fmla="*/ 0 w 1193682"/>
                    <a:gd name="connsiteY7" fmla="*/ 892647 h 3241755"/>
                    <a:gd name="connsiteX8" fmla="*/ 397829 w 1193682"/>
                    <a:gd name="connsiteY8" fmla="*/ 5721 h 3241755"/>
                    <a:gd name="connsiteX0" fmla="*/ 397829 w 1188313"/>
                    <a:gd name="connsiteY0" fmla="*/ 5721 h 3241755"/>
                    <a:gd name="connsiteX1" fmla="*/ 1188312 w 1188313"/>
                    <a:gd name="connsiteY1" fmla="*/ 572122 h 3241755"/>
                    <a:gd name="connsiteX2" fmla="*/ 754433 w 1188313"/>
                    <a:gd name="connsiteY2" fmla="*/ 1504242 h 3241755"/>
                    <a:gd name="connsiteX3" fmla="*/ 792088 w 1188313"/>
                    <a:gd name="connsiteY3" fmla="*/ 3241755 h 3241755"/>
                    <a:gd name="connsiteX4" fmla="*/ 792088 w 1188313"/>
                    <a:gd name="connsiteY4" fmla="*/ 3241755 h 3241755"/>
                    <a:gd name="connsiteX5" fmla="*/ 0 w 1188313"/>
                    <a:gd name="connsiteY5" fmla="*/ 3241755 h 3241755"/>
                    <a:gd name="connsiteX6" fmla="*/ 0 w 1188313"/>
                    <a:gd name="connsiteY6" fmla="*/ 3241755 h 3241755"/>
                    <a:gd name="connsiteX7" fmla="*/ 0 w 1188313"/>
                    <a:gd name="connsiteY7" fmla="*/ 892647 h 3241755"/>
                    <a:gd name="connsiteX8" fmla="*/ 397829 w 1188313"/>
                    <a:gd name="connsiteY8" fmla="*/ 5721 h 3241755"/>
                    <a:gd name="connsiteX0" fmla="*/ 397829 w 1200430"/>
                    <a:gd name="connsiteY0" fmla="*/ 6518 h 3242552"/>
                    <a:gd name="connsiteX1" fmla="*/ 1188312 w 1200430"/>
                    <a:gd name="connsiteY1" fmla="*/ 572919 h 3242552"/>
                    <a:gd name="connsiteX2" fmla="*/ 754433 w 1200430"/>
                    <a:gd name="connsiteY2" fmla="*/ 1505039 h 3242552"/>
                    <a:gd name="connsiteX3" fmla="*/ 792088 w 1200430"/>
                    <a:gd name="connsiteY3" fmla="*/ 3242552 h 3242552"/>
                    <a:gd name="connsiteX4" fmla="*/ 792088 w 1200430"/>
                    <a:gd name="connsiteY4" fmla="*/ 3242552 h 3242552"/>
                    <a:gd name="connsiteX5" fmla="*/ 0 w 1200430"/>
                    <a:gd name="connsiteY5" fmla="*/ 3242552 h 3242552"/>
                    <a:gd name="connsiteX6" fmla="*/ 0 w 1200430"/>
                    <a:gd name="connsiteY6" fmla="*/ 3242552 h 3242552"/>
                    <a:gd name="connsiteX7" fmla="*/ 0 w 1200430"/>
                    <a:gd name="connsiteY7" fmla="*/ 893444 h 3242552"/>
                    <a:gd name="connsiteX8" fmla="*/ 397829 w 1200430"/>
                    <a:gd name="connsiteY8" fmla="*/ 6518 h 3242552"/>
                    <a:gd name="connsiteX0" fmla="*/ 367285 w 1200000"/>
                    <a:gd name="connsiteY0" fmla="*/ 7711 h 3186595"/>
                    <a:gd name="connsiteX1" fmla="*/ 1188312 w 1200000"/>
                    <a:gd name="connsiteY1" fmla="*/ 516962 h 3186595"/>
                    <a:gd name="connsiteX2" fmla="*/ 754433 w 1200000"/>
                    <a:gd name="connsiteY2" fmla="*/ 1449082 h 3186595"/>
                    <a:gd name="connsiteX3" fmla="*/ 792088 w 1200000"/>
                    <a:gd name="connsiteY3" fmla="*/ 3186595 h 3186595"/>
                    <a:gd name="connsiteX4" fmla="*/ 792088 w 1200000"/>
                    <a:gd name="connsiteY4" fmla="*/ 3186595 h 3186595"/>
                    <a:gd name="connsiteX5" fmla="*/ 0 w 1200000"/>
                    <a:gd name="connsiteY5" fmla="*/ 3186595 h 3186595"/>
                    <a:gd name="connsiteX6" fmla="*/ 0 w 1200000"/>
                    <a:gd name="connsiteY6" fmla="*/ 3186595 h 3186595"/>
                    <a:gd name="connsiteX7" fmla="*/ 0 w 1200000"/>
                    <a:gd name="connsiteY7" fmla="*/ 837487 h 3186595"/>
                    <a:gd name="connsiteX8" fmla="*/ 367285 w 1200000"/>
                    <a:gd name="connsiteY8" fmla="*/ 7711 h 3186595"/>
                    <a:gd name="connsiteX0" fmla="*/ 367285 w 1200505"/>
                    <a:gd name="connsiteY0" fmla="*/ 1566 h 3180450"/>
                    <a:gd name="connsiteX1" fmla="*/ 1188312 w 1200505"/>
                    <a:gd name="connsiteY1" fmla="*/ 510817 h 3180450"/>
                    <a:gd name="connsiteX2" fmla="*/ 754433 w 1200505"/>
                    <a:gd name="connsiteY2" fmla="*/ 1442937 h 3180450"/>
                    <a:gd name="connsiteX3" fmla="*/ 792088 w 1200505"/>
                    <a:gd name="connsiteY3" fmla="*/ 3180450 h 3180450"/>
                    <a:gd name="connsiteX4" fmla="*/ 792088 w 1200505"/>
                    <a:gd name="connsiteY4" fmla="*/ 3180450 h 3180450"/>
                    <a:gd name="connsiteX5" fmla="*/ 0 w 1200505"/>
                    <a:gd name="connsiteY5" fmla="*/ 3180450 h 3180450"/>
                    <a:gd name="connsiteX6" fmla="*/ 0 w 1200505"/>
                    <a:gd name="connsiteY6" fmla="*/ 3180450 h 3180450"/>
                    <a:gd name="connsiteX7" fmla="*/ 0 w 1200505"/>
                    <a:gd name="connsiteY7" fmla="*/ 831342 h 3180450"/>
                    <a:gd name="connsiteX8" fmla="*/ 367285 w 1200505"/>
                    <a:gd name="connsiteY8" fmla="*/ 1566 h 3180450"/>
                    <a:gd name="connsiteX0" fmla="*/ 367858 w 1201078"/>
                    <a:gd name="connsiteY0" fmla="*/ 1566 h 3180450"/>
                    <a:gd name="connsiteX1" fmla="*/ 1188885 w 1201078"/>
                    <a:gd name="connsiteY1" fmla="*/ 510817 h 3180450"/>
                    <a:gd name="connsiteX2" fmla="*/ 755006 w 1201078"/>
                    <a:gd name="connsiteY2" fmla="*/ 1442937 h 3180450"/>
                    <a:gd name="connsiteX3" fmla="*/ 792661 w 1201078"/>
                    <a:gd name="connsiteY3" fmla="*/ 3180450 h 3180450"/>
                    <a:gd name="connsiteX4" fmla="*/ 792661 w 1201078"/>
                    <a:gd name="connsiteY4" fmla="*/ 3180450 h 3180450"/>
                    <a:gd name="connsiteX5" fmla="*/ 573 w 1201078"/>
                    <a:gd name="connsiteY5" fmla="*/ 3180450 h 3180450"/>
                    <a:gd name="connsiteX6" fmla="*/ 573 w 1201078"/>
                    <a:gd name="connsiteY6" fmla="*/ 3180450 h 3180450"/>
                    <a:gd name="connsiteX7" fmla="*/ 573 w 1201078"/>
                    <a:gd name="connsiteY7" fmla="*/ 831342 h 3180450"/>
                    <a:gd name="connsiteX8" fmla="*/ 367858 w 1201078"/>
                    <a:gd name="connsiteY8" fmla="*/ 1566 h 3180450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9271"/>
                    <a:gd name="connsiteY0" fmla="*/ 1508 h 3180392"/>
                    <a:gd name="connsiteX1" fmla="*/ 1237757 w 1249271"/>
                    <a:gd name="connsiteY1" fmla="*/ 520284 h 3180392"/>
                    <a:gd name="connsiteX2" fmla="*/ 755007 w 1249271"/>
                    <a:gd name="connsiteY2" fmla="*/ 1442879 h 3180392"/>
                    <a:gd name="connsiteX3" fmla="*/ 792662 w 1249271"/>
                    <a:gd name="connsiteY3" fmla="*/ 3180392 h 3180392"/>
                    <a:gd name="connsiteX4" fmla="*/ 792662 w 1249271"/>
                    <a:gd name="connsiteY4" fmla="*/ 3180392 h 3180392"/>
                    <a:gd name="connsiteX5" fmla="*/ 574 w 1249271"/>
                    <a:gd name="connsiteY5" fmla="*/ 3180392 h 3180392"/>
                    <a:gd name="connsiteX6" fmla="*/ 574 w 1249271"/>
                    <a:gd name="connsiteY6" fmla="*/ 3180392 h 3180392"/>
                    <a:gd name="connsiteX7" fmla="*/ 574 w 1249271"/>
                    <a:gd name="connsiteY7" fmla="*/ 831284 h 3180392"/>
                    <a:gd name="connsiteX8" fmla="*/ 367859 w 1249271"/>
                    <a:gd name="connsiteY8" fmla="*/ 1508 h 3180392"/>
                    <a:gd name="connsiteX0" fmla="*/ 367859 w 1240085"/>
                    <a:gd name="connsiteY0" fmla="*/ 1764 h 3180648"/>
                    <a:gd name="connsiteX1" fmla="*/ 1237757 w 1240085"/>
                    <a:gd name="connsiteY1" fmla="*/ 520540 h 3180648"/>
                    <a:gd name="connsiteX2" fmla="*/ 755007 w 1240085"/>
                    <a:gd name="connsiteY2" fmla="*/ 1443135 h 3180648"/>
                    <a:gd name="connsiteX3" fmla="*/ 792662 w 1240085"/>
                    <a:gd name="connsiteY3" fmla="*/ 3180648 h 3180648"/>
                    <a:gd name="connsiteX4" fmla="*/ 792662 w 1240085"/>
                    <a:gd name="connsiteY4" fmla="*/ 3180648 h 3180648"/>
                    <a:gd name="connsiteX5" fmla="*/ 574 w 1240085"/>
                    <a:gd name="connsiteY5" fmla="*/ 3180648 h 3180648"/>
                    <a:gd name="connsiteX6" fmla="*/ 574 w 1240085"/>
                    <a:gd name="connsiteY6" fmla="*/ 3180648 h 3180648"/>
                    <a:gd name="connsiteX7" fmla="*/ 574 w 1240085"/>
                    <a:gd name="connsiteY7" fmla="*/ 831540 h 3180648"/>
                    <a:gd name="connsiteX8" fmla="*/ 367859 w 1240085"/>
                    <a:gd name="connsiteY8" fmla="*/ 1764 h 3180648"/>
                    <a:gd name="connsiteX0" fmla="*/ 367859 w 1240086"/>
                    <a:gd name="connsiteY0" fmla="*/ 1764 h 3180648"/>
                    <a:gd name="connsiteX1" fmla="*/ 1237757 w 1240086"/>
                    <a:gd name="connsiteY1" fmla="*/ 520540 h 3180648"/>
                    <a:gd name="connsiteX2" fmla="*/ 755007 w 1240086"/>
                    <a:gd name="connsiteY2" fmla="*/ 1443135 h 3180648"/>
                    <a:gd name="connsiteX3" fmla="*/ 792662 w 1240086"/>
                    <a:gd name="connsiteY3" fmla="*/ 3180648 h 3180648"/>
                    <a:gd name="connsiteX4" fmla="*/ 792662 w 1240086"/>
                    <a:gd name="connsiteY4" fmla="*/ 3180648 h 3180648"/>
                    <a:gd name="connsiteX5" fmla="*/ 574 w 1240086"/>
                    <a:gd name="connsiteY5" fmla="*/ 3180648 h 3180648"/>
                    <a:gd name="connsiteX6" fmla="*/ 574 w 1240086"/>
                    <a:gd name="connsiteY6" fmla="*/ 3180648 h 3180648"/>
                    <a:gd name="connsiteX7" fmla="*/ 574 w 1240086"/>
                    <a:gd name="connsiteY7" fmla="*/ 831540 h 3180648"/>
                    <a:gd name="connsiteX8" fmla="*/ 367859 w 1240086"/>
                    <a:gd name="connsiteY8" fmla="*/ 1764 h 3180648"/>
                    <a:gd name="connsiteX0" fmla="*/ 373394 w 1239532"/>
                    <a:gd name="connsiteY0" fmla="*/ 1562 h 3209021"/>
                    <a:gd name="connsiteX1" fmla="*/ 1237184 w 1239532"/>
                    <a:gd name="connsiteY1" fmla="*/ 548913 h 3209021"/>
                    <a:gd name="connsiteX2" fmla="*/ 754434 w 1239532"/>
                    <a:gd name="connsiteY2" fmla="*/ 1471508 h 3209021"/>
                    <a:gd name="connsiteX3" fmla="*/ 792089 w 1239532"/>
                    <a:gd name="connsiteY3" fmla="*/ 3209021 h 3209021"/>
                    <a:gd name="connsiteX4" fmla="*/ 792089 w 1239532"/>
                    <a:gd name="connsiteY4" fmla="*/ 3209021 h 3209021"/>
                    <a:gd name="connsiteX5" fmla="*/ 1 w 1239532"/>
                    <a:gd name="connsiteY5" fmla="*/ 3209021 h 3209021"/>
                    <a:gd name="connsiteX6" fmla="*/ 1 w 1239532"/>
                    <a:gd name="connsiteY6" fmla="*/ 3209021 h 3209021"/>
                    <a:gd name="connsiteX7" fmla="*/ 1 w 1239532"/>
                    <a:gd name="connsiteY7" fmla="*/ 859913 h 3209021"/>
                    <a:gd name="connsiteX8" fmla="*/ 373394 w 1239532"/>
                    <a:gd name="connsiteY8" fmla="*/ 1562 h 3209021"/>
                    <a:gd name="connsiteX0" fmla="*/ 373393 w 1239758"/>
                    <a:gd name="connsiteY0" fmla="*/ 0 h 3207459"/>
                    <a:gd name="connsiteX1" fmla="*/ 1237183 w 1239758"/>
                    <a:gd name="connsiteY1" fmla="*/ 547351 h 3207459"/>
                    <a:gd name="connsiteX2" fmla="*/ 754433 w 1239758"/>
                    <a:gd name="connsiteY2" fmla="*/ 1469946 h 3207459"/>
                    <a:gd name="connsiteX3" fmla="*/ 792088 w 1239758"/>
                    <a:gd name="connsiteY3" fmla="*/ 3207459 h 3207459"/>
                    <a:gd name="connsiteX4" fmla="*/ 792088 w 1239758"/>
                    <a:gd name="connsiteY4" fmla="*/ 3207459 h 3207459"/>
                    <a:gd name="connsiteX5" fmla="*/ 0 w 1239758"/>
                    <a:gd name="connsiteY5" fmla="*/ 3207459 h 3207459"/>
                    <a:gd name="connsiteX6" fmla="*/ 0 w 1239758"/>
                    <a:gd name="connsiteY6" fmla="*/ 3207459 h 3207459"/>
                    <a:gd name="connsiteX7" fmla="*/ 0 w 1239758"/>
                    <a:gd name="connsiteY7" fmla="*/ 858351 h 3207459"/>
                    <a:gd name="connsiteX8" fmla="*/ 373393 w 1239758"/>
                    <a:gd name="connsiteY8" fmla="*/ 0 h 3207459"/>
                    <a:gd name="connsiteX0" fmla="*/ 380199 w 1246564"/>
                    <a:gd name="connsiteY0" fmla="*/ 0 h 3207459"/>
                    <a:gd name="connsiteX1" fmla="*/ 1243989 w 1246564"/>
                    <a:gd name="connsiteY1" fmla="*/ 547351 h 3207459"/>
                    <a:gd name="connsiteX2" fmla="*/ 761239 w 1246564"/>
                    <a:gd name="connsiteY2" fmla="*/ 1469946 h 3207459"/>
                    <a:gd name="connsiteX3" fmla="*/ 798894 w 1246564"/>
                    <a:gd name="connsiteY3" fmla="*/ 3207459 h 3207459"/>
                    <a:gd name="connsiteX4" fmla="*/ 798894 w 1246564"/>
                    <a:gd name="connsiteY4" fmla="*/ 3207459 h 3207459"/>
                    <a:gd name="connsiteX5" fmla="*/ 6806 w 1246564"/>
                    <a:gd name="connsiteY5" fmla="*/ 3207459 h 3207459"/>
                    <a:gd name="connsiteX6" fmla="*/ 6806 w 1246564"/>
                    <a:gd name="connsiteY6" fmla="*/ 3207459 h 3207459"/>
                    <a:gd name="connsiteX7" fmla="*/ 6806 w 1246564"/>
                    <a:gd name="connsiteY7" fmla="*/ 858351 h 3207459"/>
                    <a:gd name="connsiteX8" fmla="*/ 380199 w 1246564"/>
                    <a:gd name="connsiteY8" fmla="*/ 0 h 3207459"/>
                    <a:gd name="connsiteX0" fmla="*/ 380199 w 1246610"/>
                    <a:gd name="connsiteY0" fmla="*/ 233 h 3207692"/>
                    <a:gd name="connsiteX1" fmla="*/ 1243989 w 1246610"/>
                    <a:gd name="connsiteY1" fmla="*/ 547584 h 3207692"/>
                    <a:gd name="connsiteX2" fmla="*/ 761239 w 1246610"/>
                    <a:gd name="connsiteY2" fmla="*/ 1470179 h 3207692"/>
                    <a:gd name="connsiteX3" fmla="*/ 798894 w 1246610"/>
                    <a:gd name="connsiteY3" fmla="*/ 3207692 h 3207692"/>
                    <a:gd name="connsiteX4" fmla="*/ 798894 w 1246610"/>
                    <a:gd name="connsiteY4" fmla="*/ 3207692 h 3207692"/>
                    <a:gd name="connsiteX5" fmla="*/ 6806 w 1246610"/>
                    <a:gd name="connsiteY5" fmla="*/ 3207692 h 3207692"/>
                    <a:gd name="connsiteX6" fmla="*/ 6806 w 1246610"/>
                    <a:gd name="connsiteY6" fmla="*/ 3207692 h 3207692"/>
                    <a:gd name="connsiteX7" fmla="*/ 6806 w 1246610"/>
                    <a:gd name="connsiteY7" fmla="*/ 858584 h 3207692"/>
                    <a:gd name="connsiteX8" fmla="*/ 380199 w 1246610"/>
                    <a:gd name="connsiteY8" fmla="*/ 233 h 3207692"/>
                    <a:gd name="connsiteX0" fmla="*/ 380199 w 1301393"/>
                    <a:gd name="connsiteY0" fmla="*/ 233 h 3207692"/>
                    <a:gd name="connsiteX1" fmla="*/ 1298970 w 1301393"/>
                    <a:gd name="connsiteY1" fmla="*/ 547584 h 3207692"/>
                    <a:gd name="connsiteX2" fmla="*/ 761239 w 1301393"/>
                    <a:gd name="connsiteY2" fmla="*/ 1470179 h 3207692"/>
                    <a:gd name="connsiteX3" fmla="*/ 798894 w 1301393"/>
                    <a:gd name="connsiteY3" fmla="*/ 3207692 h 3207692"/>
                    <a:gd name="connsiteX4" fmla="*/ 798894 w 1301393"/>
                    <a:gd name="connsiteY4" fmla="*/ 3207692 h 3207692"/>
                    <a:gd name="connsiteX5" fmla="*/ 6806 w 1301393"/>
                    <a:gd name="connsiteY5" fmla="*/ 3207692 h 3207692"/>
                    <a:gd name="connsiteX6" fmla="*/ 6806 w 1301393"/>
                    <a:gd name="connsiteY6" fmla="*/ 3207692 h 3207692"/>
                    <a:gd name="connsiteX7" fmla="*/ 6806 w 1301393"/>
                    <a:gd name="connsiteY7" fmla="*/ 858584 h 3207692"/>
                    <a:gd name="connsiteX8" fmla="*/ 380199 w 1301393"/>
                    <a:gd name="connsiteY8" fmla="*/ 233 h 3207692"/>
                    <a:gd name="connsiteX0" fmla="*/ 380199 w 1301394"/>
                    <a:gd name="connsiteY0" fmla="*/ 233 h 3207692"/>
                    <a:gd name="connsiteX1" fmla="*/ 1298970 w 1301394"/>
                    <a:gd name="connsiteY1" fmla="*/ 547584 h 3207692"/>
                    <a:gd name="connsiteX2" fmla="*/ 761239 w 1301394"/>
                    <a:gd name="connsiteY2" fmla="*/ 1470179 h 3207692"/>
                    <a:gd name="connsiteX3" fmla="*/ 798894 w 1301394"/>
                    <a:gd name="connsiteY3" fmla="*/ 3207692 h 3207692"/>
                    <a:gd name="connsiteX4" fmla="*/ 798894 w 1301394"/>
                    <a:gd name="connsiteY4" fmla="*/ 3207692 h 3207692"/>
                    <a:gd name="connsiteX5" fmla="*/ 6806 w 1301394"/>
                    <a:gd name="connsiteY5" fmla="*/ 3207692 h 3207692"/>
                    <a:gd name="connsiteX6" fmla="*/ 6806 w 1301394"/>
                    <a:gd name="connsiteY6" fmla="*/ 3207692 h 3207692"/>
                    <a:gd name="connsiteX7" fmla="*/ 6806 w 1301394"/>
                    <a:gd name="connsiteY7" fmla="*/ 858584 h 3207692"/>
                    <a:gd name="connsiteX8" fmla="*/ 380199 w 1301394"/>
                    <a:gd name="connsiteY8" fmla="*/ 233 h 3207692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380199 w 1318174"/>
                    <a:gd name="connsiteY0" fmla="*/ 211 h 3207670"/>
                    <a:gd name="connsiteX1" fmla="*/ 1298970 w 1318174"/>
                    <a:gd name="connsiteY1" fmla="*/ 547562 h 3207670"/>
                    <a:gd name="connsiteX2" fmla="*/ 761239 w 1318174"/>
                    <a:gd name="connsiteY2" fmla="*/ 1470157 h 3207670"/>
                    <a:gd name="connsiteX3" fmla="*/ 798894 w 1318174"/>
                    <a:gd name="connsiteY3" fmla="*/ 3207670 h 3207670"/>
                    <a:gd name="connsiteX4" fmla="*/ 798894 w 1318174"/>
                    <a:gd name="connsiteY4" fmla="*/ 3207670 h 3207670"/>
                    <a:gd name="connsiteX5" fmla="*/ 6806 w 1318174"/>
                    <a:gd name="connsiteY5" fmla="*/ 3207670 h 3207670"/>
                    <a:gd name="connsiteX6" fmla="*/ 6806 w 1318174"/>
                    <a:gd name="connsiteY6" fmla="*/ 3207670 h 3207670"/>
                    <a:gd name="connsiteX7" fmla="*/ 6806 w 1318174"/>
                    <a:gd name="connsiteY7" fmla="*/ 858562 h 3207670"/>
                    <a:gd name="connsiteX8" fmla="*/ 380199 w 1318174"/>
                    <a:gd name="connsiteY8" fmla="*/ 211 h 3207670"/>
                    <a:gd name="connsiteX0" fmla="*/ 658146 w 1319958"/>
                    <a:gd name="connsiteY0" fmla="*/ 211 h 3207670"/>
                    <a:gd name="connsiteX1" fmla="*/ 1292164 w 1319958"/>
                    <a:gd name="connsiteY1" fmla="*/ 547562 h 3207670"/>
                    <a:gd name="connsiteX2" fmla="*/ 754433 w 1319958"/>
                    <a:gd name="connsiteY2" fmla="*/ 1470157 h 3207670"/>
                    <a:gd name="connsiteX3" fmla="*/ 792088 w 1319958"/>
                    <a:gd name="connsiteY3" fmla="*/ 3207670 h 3207670"/>
                    <a:gd name="connsiteX4" fmla="*/ 792088 w 1319958"/>
                    <a:gd name="connsiteY4" fmla="*/ 3207670 h 3207670"/>
                    <a:gd name="connsiteX5" fmla="*/ 0 w 1319958"/>
                    <a:gd name="connsiteY5" fmla="*/ 3207670 h 3207670"/>
                    <a:gd name="connsiteX6" fmla="*/ 0 w 1319958"/>
                    <a:gd name="connsiteY6" fmla="*/ 3207670 h 3207670"/>
                    <a:gd name="connsiteX7" fmla="*/ 0 w 1319958"/>
                    <a:gd name="connsiteY7" fmla="*/ 858562 h 3207670"/>
                    <a:gd name="connsiteX8" fmla="*/ 658146 w 1319958"/>
                    <a:gd name="connsiteY8" fmla="*/ 211 h 3207670"/>
                    <a:gd name="connsiteX0" fmla="*/ 786963 w 1326878"/>
                    <a:gd name="connsiteY0" fmla="*/ 205 h 3212949"/>
                    <a:gd name="connsiteX1" fmla="*/ 1292164 w 1326878"/>
                    <a:gd name="connsiteY1" fmla="*/ 552841 h 3212949"/>
                    <a:gd name="connsiteX2" fmla="*/ 754433 w 1326878"/>
                    <a:gd name="connsiteY2" fmla="*/ 1475436 h 3212949"/>
                    <a:gd name="connsiteX3" fmla="*/ 792088 w 1326878"/>
                    <a:gd name="connsiteY3" fmla="*/ 3212949 h 3212949"/>
                    <a:gd name="connsiteX4" fmla="*/ 792088 w 1326878"/>
                    <a:gd name="connsiteY4" fmla="*/ 3212949 h 3212949"/>
                    <a:gd name="connsiteX5" fmla="*/ 0 w 1326878"/>
                    <a:gd name="connsiteY5" fmla="*/ 3212949 h 3212949"/>
                    <a:gd name="connsiteX6" fmla="*/ 0 w 1326878"/>
                    <a:gd name="connsiteY6" fmla="*/ 3212949 h 3212949"/>
                    <a:gd name="connsiteX7" fmla="*/ 0 w 1326878"/>
                    <a:gd name="connsiteY7" fmla="*/ 863841 h 3212949"/>
                    <a:gd name="connsiteX8" fmla="*/ 786963 w 1326878"/>
                    <a:gd name="connsiteY8" fmla="*/ 205 h 3212949"/>
                    <a:gd name="connsiteX0" fmla="*/ 786963 w 1279105"/>
                    <a:gd name="connsiteY0" fmla="*/ 234 h 3212978"/>
                    <a:gd name="connsiteX1" fmla="*/ 1240608 w 1279105"/>
                    <a:gd name="connsiteY1" fmla="*/ 522725 h 3212978"/>
                    <a:gd name="connsiteX2" fmla="*/ 754433 w 1279105"/>
                    <a:gd name="connsiteY2" fmla="*/ 1475465 h 3212978"/>
                    <a:gd name="connsiteX3" fmla="*/ 792088 w 1279105"/>
                    <a:gd name="connsiteY3" fmla="*/ 3212978 h 3212978"/>
                    <a:gd name="connsiteX4" fmla="*/ 792088 w 1279105"/>
                    <a:gd name="connsiteY4" fmla="*/ 3212978 h 3212978"/>
                    <a:gd name="connsiteX5" fmla="*/ 0 w 1279105"/>
                    <a:gd name="connsiteY5" fmla="*/ 3212978 h 3212978"/>
                    <a:gd name="connsiteX6" fmla="*/ 0 w 1279105"/>
                    <a:gd name="connsiteY6" fmla="*/ 3212978 h 3212978"/>
                    <a:gd name="connsiteX7" fmla="*/ 0 w 1279105"/>
                    <a:gd name="connsiteY7" fmla="*/ 863870 h 3212978"/>
                    <a:gd name="connsiteX8" fmla="*/ 786963 w 1279105"/>
                    <a:gd name="connsiteY8" fmla="*/ 234 h 3212978"/>
                    <a:gd name="connsiteX0" fmla="*/ 786963 w 1232192"/>
                    <a:gd name="connsiteY0" fmla="*/ 272 h 3213016"/>
                    <a:gd name="connsiteX1" fmla="*/ 1189052 w 1232192"/>
                    <a:gd name="connsiteY1" fmla="*/ 492618 h 3213016"/>
                    <a:gd name="connsiteX2" fmla="*/ 754433 w 1232192"/>
                    <a:gd name="connsiteY2" fmla="*/ 1475503 h 3213016"/>
                    <a:gd name="connsiteX3" fmla="*/ 792088 w 1232192"/>
                    <a:gd name="connsiteY3" fmla="*/ 3213016 h 3213016"/>
                    <a:gd name="connsiteX4" fmla="*/ 792088 w 1232192"/>
                    <a:gd name="connsiteY4" fmla="*/ 3213016 h 3213016"/>
                    <a:gd name="connsiteX5" fmla="*/ 0 w 1232192"/>
                    <a:gd name="connsiteY5" fmla="*/ 3213016 h 3213016"/>
                    <a:gd name="connsiteX6" fmla="*/ 0 w 1232192"/>
                    <a:gd name="connsiteY6" fmla="*/ 3213016 h 3213016"/>
                    <a:gd name="connsiteX7" fmla="*/ 0 w 1232192"/>
                    <a:gd name="connsiteY7" fmla="*/ 863908 h 3213016"/>
                    <a:gd name="connsiteX8" fmla="*/ 786963 w 1232192"/>
                    <a:gd name="connsiteY8" fmla="*/ 272 h 3213016"/>
                    <a:gd name="connsiteX0" fmla="*/ 883632 w 1244333"/>
                    <a:gd name="connsiteY0" fmla="*/ 288 h 3202984"/>
                    <a:gd name="connsiteX1" fmla="*/ 1189052 w 1244333"/>
                    <a:gd name="connsiteY1" fmla="*/ 482586 h 3202984"/>
                    <a:gd name="connsiteX2" fmla="*/ 754433 w 1244333"/>
                    <a:gd name="connsiteY2" fmla="*/ 1465471 h 3202984"/>
                    <a:gd name="connsiteX3" fmla="*/ 792088 w 1244333"/>
                    <a:gd name="connsiteY3" fmla="*/ 3202984 h 3202984"/>
                    <a:gd name="connsiteX4" fmla="*/ 792088 w 1244333"/>
                    <a:gd name="connsiteY4" fmla="*/ 3202984 h 3202984"/>
                    <a:gd name="connsiteX5" fmla="*/ 0 w 1244333"/>
                    <a:gd name="connsiteY5" fmla="*/ 3202984 h 3202984"/>
                    <a:gd name="connsiteX6" fmla="*/ 0 w 1244333"/>
                    <a:gd name="connsiteY6" fmla="*/ 3202984 h 3202984"/>
                    <a:gd name="connsiteX7" fmla="*/ 0 w 1244333"/>
                    <a:gd name="connsiteY7" fmla="*/ 853876 h 3202984"/>
                    <a:gd name="connsiteX8" fmla="*/ 883632 w 1244333"/>
                    <a:gd name="connsiteY8" fmla="*/ 288 h 3202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4333" h="3202984">
                      <a:moveTo>
                        <a:pt x="883632" y="288"/>
                      </a:moveTo>
                      <a:cubicBezTo>
                        <a:pt x="1159064" y="-7889"/>
                        <a:pt x="1341397" y="158219"/>
                        <a:pt x="1189052" y="482586"/>
                      </a:cubicBezTo>
                      <a:cubicBezTo>
                        <a:pt x="975620" y="911727"/>
                        <a:pt x="739017" y="984814"/>
                        <a:pt x="754433" y="1465471"/>
                      </a:cubicBezTo>
                      <a:cubicBezTo>
                        <a:pt x="763047" y="1992441"/>
                        <a:pt x="773014" y="2384949"/>
                        <a:pt x="792088" y="3202984"/>
                      </a:cubicBezTo>
                      <a:lnTo>
                        <a:pt x="792088" y="3202984"/>
                      </a:lnTo>
                      <a:lnTo>
                        <a:pt x="0" y="3202984"/>
                      </a:lnTo>
                      <a:lnTo>
                        <a:pt x="0" y="3202984"/>
                      </a:lnTo>
                      <a:lnTo>
                        <a:pt x="0" y="853876"/>
                      </a:lnTo>
                      <a:cubicBezTo>
                        <a:pt x="19874" y="235997"/>
                        <a:pt x="377849" y="5161"/>
                        <a:pt x="883632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Round Same Side Corner Rectangle 8">
                  <a:extLst>
                    <a:ext uri="{FF2B5EF4-FFF2-40B4-BE49-F238E27FC236}">
                      <a16:creationId xmlns:a16="http://schemas.microsoft.com/office/drawing/2014/main" id="{EAAFB9FE-4E6B-4111-A8C1-B0E2BF507892}"/>
                    </a:ext>
                  </a:extLst>
                </p:cNvPr>
                <p:cNvSpPr/>
                <p:nvPr/>
              </p:nvSpPr>
              <p:spPr>
                <a:xfrm rot="10800000">
                  <a:off x="4958576" y="2197645"/>
                  <a:ext cx="1601768" cy="3212297"/>
                </a:xfrm>
                <a:custGeom>
                  <a:avLst/>
                  <a:gdLst>
                    <a:gd name="connsiteX0" fmla="*/ 306000 w 612000"/>
                    <a:gd name="connsiteY0" fmla="*/ 0 h 2817001"/>
                    <a:gd name="connsiteX1" fmla="*/ 306000 w 612000"/>
                    <a:gd name="connsiteY1" fmla="*/ 0 h 2817001"/>
                    <a:gd name="connsiteX2" fmla="*/ 612000 w 612000"/>
                    <a:gd name="connsiteY2" fmla="*/ 306000 h 2817001"/>
                    <a:gd name="connsiteX3" fmla="*/ 612000 w 612000"/>
                    <a:gd name="connsiteY3" fmla="*/ 2817001 h 2817001"/>
                    <a:gd name="connsiteX4" fmla="*/ 612000 w 612000"/>
                    <a:gd name="connsiteY4" fmla="*/ 2817001 h 2817001"/>
                    <a:gd name="connsiteX5" fmla="*/ 0 w 612000"/>
                    <a:gd name="connsiteY5" fmla="*/ 2817001 h 2817001"/>
                    <a:gd name="connsiteX6" fmla="*/ 0 w 612000"/>
                    <a:gd name="connsiteY6" fmla="*/ 2817001 h 2817001"/>
                    <a:gd name="connsiteX7" fmla="*/ 0 w 612000"/>
                    <a:gd name="connsiteY7" fmla="*/ 306000 h 2817001"/>
                    <a:gd name="connsiteX8" fmla="*/ 306000 w 612000"/>
                    <a:gd name="connsiteY8" fmla="*/ 0 h 2817001"/>
                    <a:gd name="connsiteX0" fmla="*/ 25563 w 1192801"/>
                    <a:gd name="connsiteY0" fmla="*/ 0 h 3231671"/>
                    <a:gd name="connsiteX1" fmla="*/ 886801 w 1192801"/>
                    <a:gd name="connsiteY1" fmla="*/ 414670 h 3231671"/>
                    <a:gd name="connsiteX2" fmla="*/ 1192801 w 1192801"/>
                    <a:gd name="connsiteY2" fmla="*/ 720670 h 3231671"/>
                    <a:gd name="connsiteX3" fmla="*/ 1192801 w 1192801"/>
                    <a:gd name="connsiteY3" fmla="*/ 3231671 h 3231671"/>
                    <a:gd name="connsiteX4" fmla="*/ 1192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3231671 h 3231671"/>
                    <a:gd name="connsiteX7" fmla="*/ 580801 w 1192801"/>
                    <a:gd name="connsiteY7" fmla="*/ 720670 h 3231671"/>
                    <a:gd name="connsiteX8" fmla="*/ 25563 w 1192801"/>
                    <a:gd name="connsiteY8" fmla="*/ 0 h 3231671"/>
                    <a:gd name="connsiteX0" fmla="*/ 25563 w 1192801"/>
                    <a:gd name="connsiteY0" fmla="*/ 0 h 3231671"/>
                    <a:gd name="connsiteX1" fmla="*/ 1192801 w 1192801"/>
                    <a:gd name="connsiteY1" fmla="*/ 720670 h 3231671"/>
                    <a:gd name="connsiteX2" fmla="*/ 1192801 w 1192801"/>
                    <a:gd name="connsiteY2" fmla="*/ 3231671 h 3231671"/>
                    <a:gd name="connsiteX3" fmla="*/ 1192801 w 1192801"/>
                    <a:gd name="connsiteY3" fmla="*/ 3231671 h 3231671"/>
                    <a:gd name="connsiteX4" fmla="*/ 580801 w 1192801"/>
                    <a:gd name="connsiteY4" fmla="*/ 3231671 h 3231671"/>
                    <a:gd name="connsiteX5" fmla="*/ 580801 w 1192801"/>
                    <a:gd name="connsiteY5" fmla="*/ 3231671 h 3231671"/>
                    <a:gd name="connsiteX6" fmla="*/ 580801 w 1192801"/>
                    <a:gd name="connsiteY6" fmla="*/ 720670 h 3231671"/>
                    <a:gd name="connsiteX7" fmla="*/ 25563 w 1192801"/>
                    <a:gd name="connsiteY7" fmla="*/ 0 h 3231671"/>
                    <a:gd name="connsiteX0" fmla="*/ 30147 w 1197385"/>
                    <a:gd name="connsiteY0" fmla="*/ 0 h 3231671"/>
                    <a:gd name="connsiteX1" fmla="*/ 1197385 w 1197385"/>
                    <a:gd name="connsiteY1" fmla="*/ 720670 h 3231671"/>
                    <a:gd name="connsiteX2" fmla="*/ 1197385 w 1197385"/>
                    <a:gd name="connsiteY2" fmla="*/ 3231671 h 3231671"/>
                    <a:gd name="connsiteX3" fmla="*/ 1197385 w 1197385"/>
                    <a:gd name="connsiteY3" fmla="*/ 3231671 h 3231671"/>
                    <a:gd name="connsiteX4" fmla="*/ 585385 w 1197385"/>
                    <a:gd name="connsiteY4" fmla="*/ 3231671 h 3231671"/>
                    <a:gd name="connsiteX5" fmla="*/ 585385 w 1197385"/>
                    <a:gd name="connsiteY5" fmla="*/ 3231671 h 3231671"/>
                    <a:gd name="connsiteX6" fmla="*/ 457794 w 1197385"/>
                    <a:gd name="connsiteY6" fmla="*/ 1018382 h 3231671"/>
                    <a:gd name="connsiteX7" fmla="*/ 30147 w 1197385"/>
                    <a:gd name="connsiteY7" fmla="*/ 0 h 3231671"/>
                    <a:gd name="connsiteX0" fmla="*/ 311465 w 1478703"/>
                    <a:gd name="connsiteY0" fmla="*/ 1443 h 3233114"/>
                    <a:gd name="connsiteX1" fmla="*/ 1478703 w 1478703"/>
                    <a:gd name="connsiteY1" fmla="*/ 722113 h 3233114"/>
                    <a:gd name="connsiteX2" fmla="*/ 1478703 w 1478703"/>
                    <a:gd name="connsiteY2" fmla="*/ 3233114 h 3233114"/>
                    <a:gd name="connsiteX3" fmla="*/ 1478703 w 1478703"/>
                    <a:gd name="connsiteY3" fmla="*/ 3233114 h 3233114"/>
                    <a:gd name="connsiteX4" fmla="*/ 866703 w 1478703"/>
                    <a:gd name="connsiteY4" fmla="*/ 3233114 h 3233114"/>
                    <a:gd name="connsiteX5" fmla="*/ 866703 w 1478703"/>
                    <a:gd name="connsiteY5" fmla="*/ 3233114 h 3233114"/>
                    <a:gd name="connsiteX6" fmla="*/ 739112 w 1478703"/>
                    <a:gd name="connsiteY6" fmla="*/ 1019825 h 3233114"/>
                    <a:gd name="connsiteX7" fmla="*/ 15213 w 1478703"/>
                    <a:gd name="connsiteY7" fmla="*/ 1379751 h 3233114"/>
                    <a:gd name="connsiteX8" fmla="*/ 311465 w 1478703"/>
                    <a:gd name="connsiteY8" fmla="*/ 1443 h 3233114"/>
                    <a:gd name="connsiteX0" fmla="*/ 188447 w 1355685"/>
                    <a:gd name="connsiteY0" fmla="*/ 1409 h 3233080"/>
                    <a:gd name="connsiteX1" fmla="*/ 1355685 w 1355685"/>
                    <a:gd name="connsiteY1" fmla="*/ 722079 h 3233080"/>
                    <a:gd name="connsiteX2" fmla="*/ 1355685 w 1355685"/>
                    <a:gd name="connsiteY2" fmla="*/ 3233080 h 3233080"/>
                    <a:gd name="connsiteX3" fmla="*/ 1355685 w 1355685"/>
                    <a:gd name="connsiteY3" fmla="*/ 3233080 h 3233080"/>
                    <a:gd name="connsiteX4" fmla="*/ 743685 w 1355685"/>
                    <a:gd name="connsiteY4" fmla="*/ 3233080 h 3233080"/>
                    <a:gd name="connsiteX5" fmla="*/ 743685 w 1355685"/>
                    <a:gd name="connsiteY5" fmla="*/ 3233080 h 3233080"/>
                    <a:gd name="connsiteX6" fmla="*/ 616094 w 1355685"/>
                    <a:gd name="connsiteY6" fmla="*/ 1019791 h 3233080"/>
                    <a:gd name="connsiteX7" fmla="*/ 30418 w 1355685"/>
                    <a:gd name="connsiteY7" fmla="*/ 1411615 h 3233080"/>
                    <a:gd name="connsiteX8" fmla="*/ 188447 w 1355685"/>
                    <a:gd name="connsiteY8" fmla="*/ 1409 h 3233080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572369 w 1572369"/>
                    <a:gd name="connsiteY1" fmla="*/ 722664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05131 w 1572369"/>
                    <a:gd name="connsiteY0" fmla="*/ 1994 h 3233665"/>
                    <a:gd name="connsiteX1" fmla="*/ 1476676 w 1572369"/>
                    <a:gd name="connsiteY1" fmla="*/ 935315 h 3233665"/>
                    <a:gd name="connsiteX2" fmla="*/ 1572369 w 1572369"/>
                    <a:gd name="connsiteY2" fmla="*/ 3233665 h 3233665"/>
                    <a:gd name="connsiteX3" fmla="*/ 1572369 w 1572369"/>
                    <a:gd name="connsiteY3" fmla="*/ 3233665 h 3233665"/>
                    <a:gd name="connsiteX4" fmla="*/ 960369 w 1572369"/>
                    <a:gd name="connsiteY4" fmla="*/ 3233665 h 3233665"/>
                    <a:gd name="connsiteX5" fmla="*/ 960369 w 1572369"/>
                    <a:gd name="connsiteY5" fmla="*/ 3233665 h 3233665"/>
                    <a:gd name="connsiteX6" fmla="*/ 832778 w 1572369"/>
                    <a:gd name="connsiteY6" fmla="*/ 1020376 h 3233665"/>
                    <a:gd name="connsiteX7" fmla="*/ 247102 w 1572369"/>
                    <a:gd name="connsiteY7" fmla="*/ 1412200 h 3233665"/>
                    <a:gd name="connsiteX8" fmla="*/ 405131 w 1572369"/>
                    <a:gd name="connsiteY8" fmla="*/ 1994 h 3233665"/>
                    <a:gd name="connsiteX0" fmla="*/ 454087 w 1557530"/>
                    <a:gd name="connsiteY0" fmla="*/ 2221 h 3138199"/>
                    <a:gd name="connsiteX1" fmla="*/ 1461837 w 1557530"/>
                    <a:gd name="connsiteY1" fmla="*/ 839849 h 3138199"/>
                    <a:gd name="connsiteX2" fmla="*/ 1557530 w 1557530"/>
                    <a:gd name="connsiteY2" fmla="*/ 3138199 h 3138199"/>
                    <a:gd name="connsiteX3" fmla="*/ 1557530 w 1557530"/>
                    <a:gd name="connsiteY3" fmla="*/ 3138199 h 3138199"/>
                    <a:gd name="connsiteX4" fmla="*/ 945530 w 1557530"/>
                    <a:gd name="connsiteY4" fmla="*/ 3138199 h 3138199"/>
                    <a:gd name="connsiteX5" fmla="*/ 945530 w 1557530"/>
                    <a:gd name="connsiteY5" fmla="*/ 3138199 h 3138199"/>
                    <a:gd name="connsiteX6" fmla="*/ 817939 w 1557530"/>
                    <a:gd name="connsiteY6" fmla="*/ 924910 h 3138199"/>
                    <a:gd name="connsiteX7" fmla="*/ 232263 w 1557530"/>
                    <a:gd name="connsiteY7" fmla="*/ 1316734 h 3138199"/>
                    <a:gd name="connsiteX8" fmla="*/ 454087 w 1557530"/>
                    <a:gd name="connsiteY8" fmla="*/ 2221 h 3138199"/>
                    <a:gd name="connsiteX0" fmla="*/ 458217 w 1561660"/>
                    <a:gd name="connsiteY0" fmla="*/ 54 h 3136032"/>
                    <a:gd name="connsiteX1" fmla="*/ 1465967 w 1561660"/>
                    <a:gd name="connsiteY1" fmla="*/ 837682 h 3136032"/>
                    <a:gd name="connsiteX2" fmla="*/ 1561660 w 1561660"/>
                    <a:gd name="connsiteY2" fmla="*/ 3136032 h 3136032"/>
                    <a:gd name="connsiteX3" fmla="*/ 1561660 w 1561660"/>
                    <a:gd name="connsiteY3" fmla="*/ 3136032 h 3136032"/>
                    <a:gd name="connsiteX4" fmla="*/ 949660 w 1561660"/>
                    <a:gd name="connsiteY4" fmla="*/ 3136032 h 3136032"/>
                    <a:gd name="connsiteX5" fmla="*/ 949660 w 1561660"/>
                    <a:gd name="connsiteY5" fmla="*/ 3136032 h 3136032"/>
                    <a:gd name="connsiteX6" fmla="*/ 822069 w 1561660"/>
                    <a:gd name="connsiteY6" fmla="*/ 922743 h 3136032"/>
                    <a:gd name="connsiteX7" fmla="*/ 236393 w 1561660"/>
                    <a:gd name="connsiteY7" fmla="*/ 1314567 h 3136032"/>
                    <a:gd name="connsiteX8" fmla="*/ 458217 w 1561660"/>
                    <a:gd name="connsiteY8" fmla="*/ 54 h 3136032"/>
                    <a:gd name="connsiteX0" fmla="*/ 458217 w 1561660"/>
                    <a:gd name="connsiteY0" fmla="*/ 53790 h 3189768"/>
                    <a:gd name="connsiteX1" fmla="*/ 1465967 w 1561660"/>
                    <a:gd name="connsiteY1" fmla="*/ 891418 h 3189768"/>
                    <a:gd name="connsiteX2" fmla="*/ 1561660 w 1561660"/>
                    <a:gd name="connsiteY2" fmla="*/ 3189768 h 3189768"/>
                    <a:gd name="connsiteX3" fmla="*/ 1561660 w 1561660"/>
                    <a:gd name="connsiteY3" fmla="*/ 3189768 h 3189768"/>
                    <a:gd name="connsiteX4" fmla="*/ 949660 w 1561660"/>
                    <a:gd name="connsiteY4" fmla="*/ 3189768 h 3189768"/>
                    <a:gd name="connsiteX5" fmla="*/ 949660 w 1561660"/>
                    <a:gd name="connsiteY5" fmla="*/ 3189768 h 3189768"/>
                    <a:gd name="connsiteX6" fmla="*/ 822069 w 1561660"/>
                    <a:gd name="connsiteY6" fmla="*/ 976479 h 3189768"/>
                    <a:gd name="connsiteX7" fmla="*/ 236393 w 1561660"/>
                    <a:gd name="connsiteY7" fmla="*/ 1368303 h 3189768"/>
                    <a:gd name="connsiteX8" fmla="*/ 458217 w 1561660"/>
                    <a:gd name="connsiteY8" fmla="*/ 53790 h 3189768"/>
                    <a:gd name="connsiteX0" fmla="*/ 473561 w 1577004"/>
                    <a:gd name="connsiteY0" fmla="*/ 53790 h 3189768"/>
                    <a:gd name="connsiteX1" fmla="*/ 1481311 w 1577004"/>
                    <a:gd name="connsiteY1" fmla="*/ 891418 h 3189768"/>
                    <a:gd name="connsiteX2" fmla="*/ 1577004 w 1577004"/>
                    <a:gd name="connsiteY2" fmla="*/ 3189768 h 3189768"/>
                    <a:gd name="connsiteX3" fmla="*/ 1577004 w 1577004"/>
                    <a:gd name="connsiteY3" fmla="*/ 3189768 h 3189768"/>
                    <a:gd name="connsiteX4" fmla="*/ 965004 w 1577004"/>
                    <a:gd name="connsiteY4" fmla="*/ 3189768 h 3189768"/>
                    <a:gd name="connsiteX5" fmla="*/ 965004 w 1577004"/>
                    <a:gd name="connsiteY5" fmla="*/ 3189768 h 3189768"/>
                    <a:gd name="connsiteX6" fmla="*/ 837413 w 1577004"/>
                    <a:gd name="connsiteY6" fmla="*/ 976479 h 3189768"/>
                    <a:gd name="connsiteX7" fmla="*/ 251737 w 1577004"/>
                    <a:gd name="connsiteY7" fmla="*/ 1368303 h 3189768"/>
                    <a:gd name="connsiteX8" fmla="*/ 473561 w 1577004"/>
                    <a:gd name="connsiteY8" fmla="*/ 53790 h 3189768"/>
                    <a:gd name="connsiteX0" fmla="*/ 473561 w 1577004"/>
                    <a:gd name="connsiteY0" fmla="*/ 46232 h 3182210"/>
                    <a:gd name="connsiteX1" fmla="*/ 1481311 w 1577004"/>
                    <a:gd name="connsiteY1" fmla="*/ 883860 h 3182210"/>
                    <a:gd name="connsiteX2" fmla="*/ 1577004 w 1577004"/>
                    <a:gd name="connsiteY2" fmla="*/ 3182210 h 3182210"/>
                    <a:gd name="connsiteX3" fmla="*/ 1577004 w 1577004"/>
                    <a:gd name="connsiteY3" fmla="*/ 3182210 h 3182210"/>
                    <a:gd name="connsiteX4" fmla="*/ 965004 w 1577004"/>
                    <a:gd name="connsiteY4" fmla="*/ 3182210 h 3182210"/>
                    <a:gd name="connsiteX5" fmla="*/ 965004 w 1577004"/>
                    <a:gd name="connsiteY5" fmla="*/ 3182210 h 3182210"/>
                    <a:gd name="connsiteX6" fmla="*/ 837413 w 1577004"/>
                    <a:gd name="connsiteY6" fmla="*/ 968921 h 3182210"/>
                    <a:gd name="connsiteX7" fmla="*/ 251737 w 1577004"/>
                    <a:gd name="connsiteY7" fmla="*/ 1360745 h 3182210"/>
                    <a:gd name="connsiteX8" fmla="*/ 473561 w 1577004"/>
                    <a:gd name="connsiteY8" fmla="*/ 46232 h 3182210"/>
                    <a:gd name="connsiteX0" fmla="*/ 473561 w 1577004"/>
                    <a:gd name="connsiteY0" fmla="*/ 77283 h 3213261"/>
                    <a:gd name="connsiteX1" fmla="*/ 1336258 w 1577004"/>
                    <a:gd name="connsiteY1" fmla="*/ 232848 h 3213261"/>
                    <a:gd name="connsiteX2" fmla="*/ 1481311 w 1577004"/>
                    <a:gd name="connsiteY2" fmla="*/ 914911 h 3213261"/>
                    <a:gd name="connsiteX3" fmla="*/ 1577004 w 1577004"/>
                    <a:gd name="connsiteY3" fmla="*/ 3213261 h 3213261"/>
                    <a:gd name="connsiteX4" fmla="*/ 1577004 w 1577004"/>
                    <a:gd name="connsiteY4" fmla="*/ 3213261 h 3213261"/>
                    <a:gd name="connsiteX5" fmla="*/ 965004 w 1577004"/>
                    <a:gd name="connsiteY5" fmla="*/ 3213261 h 3213261"/>
                    <a:gd name="connsiteX6" fmla="*/ 965004 w 1577004"/>
                    <a:gd name="connsiteY6" fmla="*/ 3213261 h 3213261"/>
                    <a:gd name="connsiteX7" fmla="*/ 837413 w 1577004"/>
                    <a:gd name="connsiteY7" fmla="*/ 999972 h 3213261"/>
                    <a:gd name="connsiteX8" fmla="*/ 251737 w 1577004"/>
                    <a:gd name="connsiteY8" fmla="*/ 1391796 h 3213261"/>
                    <a:gd name="connsiteX9" fmla="*/ 473561 w 1577004"/>
                    <a:gd name="connsiteY9" fmla="*/ 77283 h 3213261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368156 w 1577004"/>
                    <a:gd name="connsiteY2" fmla="*/ 294550 h 3211167"/>
                    <a:gd name="connsiteX3" fmla="*/ 1481311 w 1577004"/>
                    <a:gd name="connsiteY3" fmla="*/ 912817 h 3211167"/>
                    <a:gd name="connsiteX4" fmla="*/ 1577004 w 1577004"/>
                    <a:gd name="connsiteY4" fmla="*/ 3211167 h 3211167"/>
                    <a:gd name="connsiteX5" fmla="*/ 1577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965004 w 1577004"/>
                    <a:gd name="connsiteY7" fmla="*/ 3211167 h 3211167"/>
                    <a:gd name="connsiteX8" fmla="*/ 837413 w 1577004"/>
                    <a:gd name="connsiteY8" fmla="*/ 997878 h 3211167"/>
                    <a:gd name="connsiteX9" fmla="*/ 251737 w 1577004"/>
                    <a:gd name="connsiteY9" fmla="*/ 1389702 h 3211167"/>
                    <a:gd name="connsiteX10" fmla="*/ 473561 w 1577004"/>
                    <a:gd name="connsiteY10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75189 h 3211167"/>
                    <a:gd name="connsiteX1" fmla="*/ 1336258 w 1577004"/>
                    <a:gd name="connsiteY1" fmla="*/ 241387 h 3211167"/>
                    <a:gd name="connsiteX2" fmla="*/ 1481311 w 1577004"/>
                    <a:gd name="connsiteY2" fmla="*/ 912817 h 3211167"/>
                    <a:gd name="connsiteX3" fmla="*/ 1577004 w 1577004"/>
                    <a:gd name="connsiteY3" fmla="*/ 3211167 h 3211167"/>
                    <a:gd name="connsiteX4" fmla="*/ 1577004 w 1577004"/>
                    <a:gd name="connsiteY4" fmla="*/ 3211167 h 3211167"/>
                    <a:gd name="connsiteX5" fmla="*/ 965004 w 1577004"/>
                    <a:gd name="connsiteY5" fmla="*/ 3211167 h 3211167"/>
                    <a:gd name="connsiteX6" fmla="*/ 965004 w 1577004"/>
                    <a:gd name="connsiteY6" fmla="*/ 3211167 h 3211167"/>
                    <a:gd name="connsiteX7" fmla="*/ 837413 w 1577004"/>
                    <a:gd name="connsiteY7" fmla="*/ 997878 h 3211167"/>
                    <a:gd name="connsiteX8" fmla="*/ 251737 w 1577004"/>
                    <a:gd name="connsiteY8" fmla="*/ 1389702 h 3211167"/>
                    <a:gd name="connsiteX9" fmla="*/ 473561 w 1577004"/>
                    <a:gd name="connsiteY9" fmla="*/ 75189 h 3211167"/>
                    <a:gd name="connsiteX0" fmla="*/ 473561 w 1577004"/>
                    <a:gd name="connsiteY0" fmla="*/ 10211 h 3146189"/>
                    <a:gd name="connsiteX1" fmla="*/ 1481311 w 1577004"/>
                    <a:gd name="connsiteY1" fmla="*/ 847839 h 3146189"/>
                    <a:gd name="connsiteX2" fmla="*/ 1577004 w 1577004"/>
                    <a:gd name="connsiteY2" fmla="*/ 3146189 h 3146189"/>
                    <a:gd name="connsiteX3" fmla="*/ 1577004 w 1577004"/>
                    <a:gd name="connsiteY3" fmla="*/ 3146189 h 3146189"/>
                    <a:gd name="connsiteX4" fmla="*/ 965004 w 1577004"/>
                    <a:gd name="connsiteY4" fmla="*/ 3146189 h 3146189"/>
                    <a:gd name="connsiteX5" fmla="*/ 965004 w 1577004"/>
                    <a:gd name="connsiteY5" fmla="*/ 3146189 h 3146189"/>
                    <a:gd name="connsiteX6" fmla="*/ 837413 w 1577004"/>
                    <a:gd name="connsiteY6" fmla="*/ 932900 h 3146189"/>
                    <a:gd name="connsiteX7" fmla="*/ 251737 w 1577004"/>
                    <a:gd name="connsiteY7" fmla="*/ 1324724 h 3146189"/>
                    <a:gd name="connsiteX8" fmla="*/ 473561 w 1577004"/>
                    <a:gd name="connsiteY8" fmla="*/ 10211 h 3146189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37413 w 1577004"/>
                    <a:gd name="connsiteY6" fmla="*/ 1004433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77004 w 1577004"/>
                    <a:gd name="connsiteY2" fmla="*/ 3217722 h 3217722"/>
                    <a:gd name="connsiteX3" fmla="*/ 1577004 w 1577004"/>
                    <a:gd name="connsiteY3" fmla="*/ 3217722 h 3217722"/>
                    <a:gd name="connsiteX4" fmla="*/ 965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879944 w 1577004"/>
                    <a:gd name="connsiteY6" fmla="*/ 1068228 h 3217722"/>
                    <a:gd name="connsiteX7" fmla="*/ 251737 w 1577004"/>
                    <a:gd name="connsiteY7" fmla="*/ 1396257 h 3217722"/>
                    <a:gd name="connsiteX8" fmla="*/ 473561 w 1577004"/>
                    <a:gd name="connsiteY8" fmla="*/ 81744 h 3217722"/>
                    <a:gd name="connsiteX0" fmla="*/ 473561 w 1577004"/>
                    <a:gd name="connsiteY0" fmla="*/ 81744 h 3217722"/>
                    <a:gd name="connsiteX1" fmla="*/ 1481311 w 1577004"/>
                    <a:gd name="connsiteY1" fmla="*/ 919372 h 3217722"/>
                    <a:gd name="connsiteX2" fmla="*/ 1538277 w 1577004"/>
                    <a:gd name="connsiteY2" fmla="*/ 960324 h 3217722"/>
                    <a:gd name="connsiteX3" fmla="*/ 1577004 w 1577004"/>
                    <a:gd name="connsiteY3" fmla="*/ 3217722 h 3217722"/>
                    <a:gd name="connsiteX4" fmla="*/ 1577004 w 1577004"/>
                    <a:gd name="connsiteY4" fmla="*/ 3217722 h 3217722"/>
                    <a:gd name="connsiteX5" fmla="*/ 965004 w 1577004"/>
                    <a:gd name="connsiteY5" fmla="*/ 3217722 h 3217722"/>
                    <a:gd name="connsiteX6" fmla="*/ 965004 w 1577004"/>
                    <a:gd name="connsiteY6" fmla="*/ 3217722 h 3217722"/>
                    <a:gd name="connsiteX7" fmla="*/ 879944 w 1577004"/>
                    <a:gd name="connsiteY7" fmla="*/ 1068228 h 3217722"/>
                    <a:gd name="connsiteX8" fmla="*/ 251737 w 1577004"/>
                    <a:gd name="connsiteY8" fmla="*/ 1396257 h 3217722"/>
                    <a:gd name="connsiteX9" fmla="*/ 473561 w 1577004"/>
                    <a:gd name="connsiteY9" fmla="*/ 81744 h 3217722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8256 h 3224234"/>
                    <a:gd name="connsiteX1" fmla="*/ 1481311 w 1577004"/>
                    <a:gd name="connsiteY1" fmla="*/ 904619 h 3224234"/>
                    <a:gd name="connsiteX2" fmla="*/ 1538277 w 1577004"/>
                    <a:gd name="connsiteY2" fmla="*/ 966836 h 3224234"/>
                    <a:gd name="connsiteX3" fmla="*/ 1577004 w 1577004"/>
                    <a:gd name="connsiteY3" fmla="*/ 3224234 h 3224234"/>
                    <a:gd name="connsiteX4" fmla="*/ 1577004 w 1577004"/>
                    <a:gd name="connsiteY4" fmla="*/ 3224234 h 3224234"/>
                    <a:gd name="connsiteX5" fmla="*/ 965004 w 1577004"/>
                    <a:gd name="connsiteY5" fmla="*/ 3224234 h 3224234"/>
                    <a:gd name="connsiteX6" fmla="*/ 965004 w 1577004"/>
                    <a:gd name="connsiteY6" fmla="*/ 3224234 h 3224234"/>
                    <a:gd name="connsiteX7" fmla="*/ 879944 w 1577004"/>
                    <a:gd name="connsiteY7" fmla="*/ 1074740 h 3224234"/>
                    <a:gd name="connsiteX8" fmla="*/ 251737 w 1577004"/>
                    <a:gd name="connsiteY8" fmla="*/ 1402769 h 3224234"/>
                    <a:gd name="connsiteX9" fmla="*/ 473561 w 1577004"/>
                    <a:gd name="connsiteY9" fmla="*/ 88256 h 3224234"/>
                    <a:gd name="connsiteX0" fmla="*/ 473561 w 1577004"/>
                    <a:gd name="connsiteY0" fmla="*/ 8062 h 3144040"/>
                    <a:gd name="connsiteX1" fmla="*/ 1538277 w 1577004"/>
                    <a:gd name="connsiteY1" fmla="*/ 886642 h 3144040"/>
                    <a:gd name="connsiteX2" fmla="*/ 1577004 w 1577004"/>
                    <a:gd name="connsiteY2" fmla="*/ 3144040 h 3144040"/>
                    <a:gd name="connsiteX3" fmla="*/ 1577004 w 1577004"/>
                    <a:gd name="connsiteY3" fmla="*/ 3144040 h 3144040"/>
                    <a:gd name="connsiteX4" fmla="*/ 965004 w 1577004"/>
                    <a:gd name="connsiteY4" fmla="*/ 3144040 h 3144040"/>
                    <a:gd name="connsiteX5" fmla="*/ 965004 w 1577004"/>
                    <a:gd name="connsiteY5" fmla="*/ 3144040 h 3144040"/>
                    <a:gd name="connsiteX6" fmla="*/ 879944 w 1577004"/>
                    <a:gd name="connsiteY6" fmla="*/ 994546 h 3144040"/>
                    <a:gd name="connsiteX7" fmla="*/ 251737 w 1577004"/>
                    <a:gd name="connsiteY7" fmla="*/ 1322575 h 3144040"/>
                    <a:gd name="connsiteX8" fmla="*/ 473561 w 1577004"/>
                    <a:gd name="connsiteY8" fmla="*/ 8062 h 3144040"/>
                    <a:gd name="connsiteX0" fmla="*/ 473561 w 1577004"/>
                    <a:gd name="connsiteY0" fmla="*/ 16144 h 3152122"/>
                    <a:gd name="connsiteX1" fmla="*/ 1538277 w 1577004"/>
                    <a:gd name="connsiteY1" fmla="*/ 894724 h 3152122"/>
                    <a:gd name="connsiteX2" fmla="*/ 1577004 w 1577004"/>
                    <a:gd name="connsiteY2" fmla="*/ 3152122 h 3152122"/>
                    <a:gd name="connsiteX3" fmla="*/ 1577004 w 1577004"/>
                    <a:gd name="connsiteY3" fmla="*/ 3152122 h 3152122"/>
                    <a:gd name="connsiteX4" fmla="*/ 965004 w 1577004"/>
                    <a:gd name="connsiteY4" fmla="*/ 3152122 h 3152122"/>
                    <a:gd name="connsiteX5" fmla="*/ 965004 w 1577004"/>
                    <a:gd name="connsiteY5" fmla="*/ 3152122 h 3152122"/>
                    <a:gd name="connsiteX6" fmla="*/ 879944 w 1577004"/>
                    <a:gd name="connsiteY6" fmla="*/ 1002628 h 3152122"/>
                    <a:gd name="connsiteX7" fmla="*/ 251737 w 1577004"/>
                    <a:gd name="connsiteY7" fmla="*/ 1330657 h 3152122"/>
                    <a:gd name="connsiteX8" fmla="*/ 473561 w 1577004"/>
                    <a:gd name="connsiteY8" fmla="*/ 16144 h 3152122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73561 w 1577004"/>
                    <a:gd name="connsiteY0" fmla="*/ 30120 h 3166098"/>
                    <a:gd name="connsiteX1" fmla="*/ 1538277 w 1577004"/>
                    <a:gd name="connsiteY1" fmla="*/ 908700 h 3166098"/>
                    <a:gd name="connsiteX2" fmla="*/ 1577004 w 1577004"/>
                    <a:gd name="connsiteY2" fmla="*/ 3166098 h 3166098"/>
                    <a:gd name="connsiteX3" fmla="*/ 1577004 w 1577004"/>
                    <a:gd name="connsiteY3" fmla="*/ 3166098 h 3166098"/>
                    <a:gd name="connsiteX4" fmla="*/ 965004 w 1577004"/>
                    <a:gd name="connsiteY4" fmla="*/ 3166098 h 3166098"/>
                    <a:gd name="connsiteX5" fmla="*/ 965004 w 1577004"/>
                    <a:gd name="connsiteY5" fmla="*/ 3166098 h 3166098"/>
                    <a:gd name="connsiteX6" fmla="*/ 879944 w 1577004"/>
                    <a:gd name="connsiteY6" fmla="*/ 1016604 h 3166098"/>
                    <a:gd name="connsiteX7" fmla="*/ 251737 w 1577004"/>
                    <a:gd name="connsiteY7" fmla="*/ 1344633 h 3166098"/>
                    <a:gd name="connsiteX8" fmla="*/ 473561 w 1577004"/>
                    <a:gd name="connsiteY8" fmla="*/ 30120 h 3166098"/>
                    <a:gd name="connsiteX0" fmla="*/ 488521 w 1591964"/>
                    <a:gd name="connsiteY0" fmla="*/ 30120 h 3166098"/>
                    <a:gd name="connsiteX1" fmla="*/ 1553237 w 1591964"/>
                    <a:gd name="connsiteY1" fmla="*/ 908700 h 3166098"/>
                    <a:gd name="connsiteX2" fmla="*/ 1591964 w 1591964"/>
                    <a:gd name="connsiteY2" fmla="*/ 3166098 h 3166098"/>
                    <a:gd name="connsiteX3" fmla="*/ 1591964 w 1591964"/>
                    <a:gd name="connsiteY3" fmla="*/ 3166098 h 3166098"/>
                    <a:gd name="connsiteX4" fmla="*/ 979964 w 1591964"/>
                    <a:gd name="connsiteY4" fmla="*/ 3166098 h 3166098"/>
                    <a:gd name="connsiteX5" fmla="*/ 979964 w 1591964"/>
                    <a:gd name="connsiteY5" fmla="*/ 3166098 h 3166098"/>
                    <a:gd name="connsiteX6" fmla="*/ 894904 w 1591964"/>
                    <a:gd name="connsiteY6" fmla="*/ 1016604 h 3166098"/>
                    <a:gd name="connsiteX7" fmla="*/ 266697 w 1591964"/>
                    <a:gd name="connsiteY7" fmla="*/ 1344633 h 3166098"/>
                    <a:gd name="connsiteX8" fmla="*/ 488521 w 1591964"/>
                    <a:gd name="connsiteY8" fmla="*/ 30120 h 3166098"/>
                    <a:gd name="connsiteX0" fmla="*/ 488521 w 1591964"/>
                    <a:gd name="connsiteY0" fmla="*/ 9506 h 3145484"/>
                    <a:gd name="connsiteX1" fmla="*/ 1553237 w 1591964"/>
                    <a:gd name="connsiteY1" fmla="*/ 888086 h 3145484"/>
                    <a:gd name="connsiteX2" fmla="*/ 1591964 w 1591964"/>
                    <a:gd name="connsiteY2" fmla="*/ 3145484 h 3145484"/>
                    <a:gd name="connsiteX3" fmla="*/ 1591964 w 1591964"/>
                    <a:gd name="connsiteY3" fmla="*/ 3145484 h 3145484"/>
                    <a:gd name="connsiteX4" fmla="*/ 979964 w 1591964"/>
                    <a:gd name="connsiteY4" fmla="*/ 3145484 h 3145484"/>
                    <a:gd name="connsiteX5" fmla="*/ 979964 w 1591964"/>
                    <a:gd name="connsiteY5" fmla="*/ 3145484 h 3145484"/>
                    <a:gd name="connsiteX6" fmla="*/ 894904 w 1591964"/>
                    <a:gd name="connsiteY6" fmla="*/ 995990 h 3145484"/>
                    <a:gd name="connsiteX7" fmla="*/ 266697 w 1591964"/>
                    <a:gd name="connsiteY7" fmla="*/ 1324019 h 3145484"/>
                    <a:gd name="connsiteX8" fmla="*/ 488521 w 1591964"/>
                    <a:gd name="connsiteY8" fmla="*/ 9506 h 3145484"/>
                    <a:gd name="connsiteX0" fmla="*/ 496444 w 1599887"/>
                    <a:gd name="connsiteY0" fmla="*/ 9506 h 3145484"/>
                    <a:gd name="connsiteX1" fmla="*/ 1561160 w 1599887"/>
                    <a:gd name="connsiteY1" fmla="*/ 888086 h 3145484"/>
                    <a:gd name="connsiteX2" fmla="*/ 1599887 w 1599887"/>
                    <a:gd name="connsiteY2" fmla="*/ 3145484 h 3145484"/>
                    <a:gd name="connsiteX3" fmla="*/ 1599887 w 1599887"/>
                    <a:gd name="connsiteY3" fmla="*/ 3145484 h 3145484"/>
                    <a:gd name="connsiteX4" fmla="*/ 987887 w 1599887"/>
                    <a:gd name="connsiteY4" fmla="*/ 3145484 h 3145484"/>
                    <a:gd name="connsiteX5" fmla="*/ 987887 w 1599887"/>
                    <a:gd name="connsiteY5" fmla="*/ 3145484 h 3145484"/>
                    <a:gd name="connsiteX6" fmla="*/ 902827 w 1599887"/>
                    <a:gd name="connsiteY6" fmla="*/ 995990 h 3145484"/>
                    <a:gd name="connsiteX7" fmla="*/ 274620 w 1599887"/>
                    <a:gd name="connsiteY7" fmla="*/ 1324019 h 3145484"/>
                    <a:gd name="connsiteX8" fmla="*/ 496444 w 1599887"/>
                    <a:gd name="connsiteY8" fmla="*/ 9506 h 3145484"/>
                    <a:gd name="connsiteX0" fmla="*/ 503267 w 1597185"/>
                    <a:gd name="connsiteY0" fmla="*/ 5188 h 3203079"/>
                    <a:gd name="connsiteX1" fmla="*/ 1558458 w 1597185"/>
                    <a:gd name="connsiteY1" fmla="*/ 945681 h 3203079"/>
                    <a:gd name="connsiteX2" fmla="*/ 1597185 w 1597185"/>
                    <a:gd name="connsiteY2" fmla="*/ 3203079 h 3203079"/>
                    <a:gd name="connsiteX3" fmla="*/ 1597185 w 1597185"/>
                    <a:gd name="connsiteY3" fmla="*/ 3203079 h 3203079"/>
                    <a:gd name="connsiteX4" fmla="*/ 985185 w 1597185"/>
                    <a:gd name="connsiteY4" fmla="*/ 3203079 h 3203079"/>
                    <a:gd name="connsiteX5" fmla="*/ 985185 w 1597185"/>
                    <a:gd name="connsiteY5" fmla="*/ 3203079 h 3203079"/>
                    <a:gd name="connsiteX6" fmla="*/ 900125 w 1597185"/>
                    <a:gd name="connsiteY6" fmla="*/ 1053585 h 3203079"/>
                    <a:gd name="connsiteX7" fmla="*/ 271918 w 1597185"/>
                    <a:gd name="connsiteY7" fmla="*/ 1381614 h 3203079"/>
                    <a:gd name="connsiteX8" fmla="*/ 503267 w 1597185"/>
                    <a:gd name="connsiteY8" fmla="*/ 5188 h 3203079"/>
                    <a:gd name="connsiteX0" fmla="*/ 503267 w 1597185"/>
                    <a:gd name="connsiteY0" fmla="*/ 5413 h 3203304"/>
                    <a:gd name="connsiteX1" fmla="*/ 1558458 w 1597185"/>
                    <a:gd name="connsiteY1" fmla="*/ 945906 h 3203304"/>
                    <a:gd name="connsiteX2" fmla="*/ 1597185 w 1597185"/>
                    <a:gd name="connsiteY2" fmla="*/ 3203304 h 3203304"/>
                    <a:gd name="connsiteX3" fmla="*/ 1597185 w 1597185"/>
                    <a:gd name="connsiteY3" fmla="*/ 3203304 h 3203304"/>
                    <a:gd name="connsiteX4" fmla="*/ 985185 w 1597185"/>
                    <a:gd name="connsiteY4" fmla="*/ 3203304 h 3203304"/>
                    <a:gd name="connsiteX5" fmla="*/ 985185 w 1597185"/>
                    <a:gd name="connsiteY5" fmla="*/ 3203304 h 3203304"/>
                    <a:gd name="connsiteX6" fmla="*/ 900125 w 1597185"/>
                    <a:gd name="connsiteY6" fmla="*/ 1053810 h 3203304"/>
                    <a:gd name="connsiteX7" fmla="*/ 271918 w 1597185"/>
                    <a:gd name="connsiteY7" fmla="*/ 1381839 h 3203304"/>
                    <a:gd name="connsiteX8" fmla="*/ 503267 w 1597185"/>
                    <a:gd name="connsiteY8" fmla="*/ 5413 h 3203304"/>
                    <a:gd name="connsiteX0" fmla="*/ 644333 w 1552513"/>
                    <a:gd name="connsiteY0" fmla="*/ 4742 h 3216920"/>
                    <a:gd name="connsiteX1" fmla="*/ 1513786 w 1552513"/>
                    <a:gd name="connsiteY1" fmla="*/ 959522 h 3216920"/>
                    <a:gd name="connsiteX2" fmla="*/ 1552513 w 1552513"/>
                    <a:gd name="connsiteY2" fmla="*/ 3216920 h 3216920"/>
                    <a:gd name="connsiteX3" fmla="*/ 1552513 w 1552513"/>
                    <a:gd name="connsiteY3" fmla="*/ 3216920 h 3216920"/>
                    <a:gd name="connsiteX4" fmla="*/ 940513 w 1552513"/>
                    <a:gd name="connsiteY4" fmla="*/ 3216920 h 3216920"/>
                    <a:gd name="connsiteX5" fmla="*/ 940513 w 1552513"/>
                    <a:gd name="connsiteY5" fmla="*/ 3216920 h 3216920"/>
                    <a:gd name="connsiteX6" fmla="*/ 855453 w 1552513"/>
                    <a:gd name="connsiteY6" fmla="*/ 1067426 h 3216920"/>
                    <a:gd name="connsiteX7" fmla="*/ 227246 w 1552513"/>
                    <a:gd name="connsiteY7" fmla="*/ 1395455 h 3216920"/>
                    <a:gd name="connsiteX8" fmla="*/ 644333 w 1552513"/>
                    <a:gd name="connsiteY8" fmla="*/ 4742 h 3216920"/>
                    <a:gd name="connsiteX0" fmla="*/ 693588 w 1601768"/>
                    <a:gd name="connsiteY0" fmla="*/ 4742 h 3216920"/>
                    <a:gd name="connsiteX1" fmla="*/ 1563041 w 1601768"/>
                    <a:gd name="connsiteY1" fmla="*/ 959522 h 3216920"/>
                    <a:gd name="connsiteX2" fmla="*/ 1601768 w 1601768"/>
                    <a:gd name="connsiteY2" fmla="*/ 3216920 h 3216920"/>
                    <a:gd name="connsiteX3" fmla="*/ 1601768 w 1601768"/>
                    <a:gd name="connsiteY3" fmla="*/ 3216920 h 3216920"/>
                    <a:gd name="connsiteX4" fmla="*/ 989768 w 1601768"/>
                    <a:gd name="connsiteY4" fmla="*/ 3216920 h 3216920"/>
                    <a:gd name="connsiteX5" fmla="*/ 989768 w 1601768"/>
                    <a:gd name="connsiteY5" fmla="*/ 3216920 h 3216920"/>
                    <a:gd name="connsiteX6" fmla="*/ 904708 w 1601768"/>
                    <a:gd name="connsiteY6" fmla="*/ 1067426 h 3216920"/>
                    <a:gd name="connsiteX7" fmla="*/ 276501 w 1601768"/>
                    <a:gd name="connsiteY7" fmla="*/ 1395455 h 3216920"/>
                    <a:gd name="connsiteX8" fmla="*/ 693588 w 1601768"/>
                    <a:gd name="connsiteY8" fmla="*/ 4742 h 3216920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80 h 3212258"/>
                    <a:gd name="connsiteX1" fmla="*/ 1563041 w 1601768"/>
                    <a:gd name="connsiteY1" fmla="*/ 954860 h 3212258"/>
                    <a:gd name="connsiteX2" fmla="*/ 1601768 w 1601768"/>
                    <a:gd name="connsiteY2" fmla="*/ 3212258 h 3212258"/>
                    <a:gd name="connsiteX3" fmla="*/ 1601768 w 1601768"/>
                    <a:gd name="connsiteY3" fmla="*/ 3212258 h 3212258"/>
                    <a:gd name="connsiteX4" fmla="*/ 989768 w 1601768"/>
                    <a:gd name="connsiteY4" fmla="*/ 3212258 h 3212258"/>
                    <a:gd name="connsiteX5" fmla="*/ 989768 w 1601768"/>
                    <a:gd name="connsiteY5" fmla="*/ 3212258 h 3212258"/>
                    <a:gd name="connsiteX6" fmla="*/ 904708 w 1601768"/>
                    <a:gd name="connsiteY6" fmla="*/ 1062764 h 3212258"/>
                    <a:gd name="connsiteX7" fmla="*/ 276501 w 1601768"/>
                    <a:gd name="connsiteY7" fmla="*/ 1390793 h 3212258"/>
                    <a:gd name="connsiteX8" fmla="*/ 693588 w 1601768"/>
                    <a:gd name="connsiteY8" fmla="*/ 80 h 3212258"/>
                    <a:gd name="connsiteX0" fmla="*/ 693588 w 1601768"/>
                    <a:gd name="connsiteY0" fmla="*/ 119 h 3212297"/>
                    <a:gd name="connsiteX1" fmla="*/ 1563041 w 1601768"/>
                    <a:gd name="connsiteY1" fmla="*/ 954899 h 3212297"/>
                    <a:gd name="connsiteX2" fmla="*/ 1601768 w 1601768"/>
                    <a:gd name="connsiteY2" fmla="*/ 3212297 h 3212297"/>
                    <a:gd name="connsiteX3" fmla="*/ 1601768 w 1601768"/>
                    <a:gd name="connsiteY3" fmla="*/ 3212297 h 3212297"/>
                    <a:gd name="connsiteX4" fmla="*/ 989768 w 1601768"/>
                    <a:gd name="connsiteY4" fmla="*/ 3212297 h 3212297"/>
                    <a:gd name="connsiteX5" fmla="*/ 989768 w 1601768"/>
                    <a:gd name="connsiteY5" fmla="*/ 3212297 h 3212297"/>
                    <a:gd name="connsiteX6" fmla="*/ 904708 w 1601768"/>
                    <a:gd name="connsiteY6" fmla="*/ 1062803 h 3212297"/>
                    <a:gd name="connsiteX7" fmla="*/ 276501 w 1601768"/>
                    <a:gd name="connsiteY7" fmla="*/ 1390832 h 3212297"/>
                    <a:gd name="connsiteX8" fmla="*/ 693588 w 1601768"/>
                    <a:gd name="connsiteY8" fmla="*/ 119 h 321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1768" h="3212297">
                      <a:moveTo>
                        <a:pt x="693588" y="119"/>
                      </a:moveTo>
                      <a:cubicBezTo>
                        <a:pt x="979449" y="3664"/>
                        <a:pt x="1431633" y="-71482"/>
                        <a:pt x="1563041" y="954899"/>
                      </a:cubicBezTo>
                      <a:lnTo>
                        <a:pt x="1601768" y="3212297"/>
                      </a:lnTo>
                      <a:lnTo>
                        <a:pt x="1601768" y="3212297"/>
                      </a:lnTo>
                      <a:lnTo>
                        <a:pt x="989768" y="3212297"/>
                      </a:lnTo>
                      <a:lnTo>
                        <a:pt x="989768" y="3212297"/>
                      </a:lnTo>
                      <a:cubicBezTo>
                        <a:pt x="961415" y="2495799"/>
                        <a:pt x="964958" y="1779301"/>
                        <a:pt x="904708" y="1062803"/>
                      </a:cubicBezTo>
                      <a:cubicBezTo>
                        <a:pt x="781622" y="431278"/>
                        <a:pt x="46520" y="738644"/>
                        <a:pt x="276501" y="1390832"/>
                      </a:cubicBezTo>
                      <a:cubicBezTo>
                        <a:pt x="-283870" y="827698"/>
                        <a:pt x="84955" y="-9337"/>
                        <a:pt x="693588" y="1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7" name="Frame 1">
                <a:extLst>
                  <a:ext uri="{FF2B5EF4-FFF2-40B4-BE49-F238E27FC236}">
                    <a16:creationId xmlns:a16="http://schemas.microsoft.com/office/drawing/2014/main" id="{FF75B702-FFC6-43B4-B8B4-554FA078CF63}"/>
                  </a:ext>
                </a:extLst>
              </p:cNvPr>
              <p:cNvSpPr/>
              <p:nvPr/>
            </p:nvSpPr>
            <p:spPr>
              <a:xfrm>
                <a:off x="3459679" y="2564932"/>
                <a:ext cx="981073" cy="1325555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21">
                <a:extLst>
                  <a:ext uri="{FF2B5EF4-FFF2-40B4-BE49-F238E27FC236}">
                    <a16:creationId xmlns:a16="http://schemas.microsoft.com/office/drawing/2014/main" id="{FFC755EE-C889-490E-BF0B-8F1A94AB651A}"/>
                  </a:ext>
                </a:extLst>
              </p:cNvPr>
              <p:cNvSpPr/>
              <p:nvPr/>
            </p:nvSpPr>
            <p:spPr>
              <a:xfrm rot="14306008">
                <a:off x="5552875" y="2870125"/>
                <a:ext cx="1064408" cy="87730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B92517D-0ABD-4BC6-95CC-71CE16B9C74D}"/>
                </a:ext>
              </a:extLst>
            </p:cNvPr>
            <p:cNvGrpSpPr/>
            <p:nvPr userDrawn="1"/>
          </p:nvGrpSpPr>
          <p:grpSpPr>
            <a:xfrm>
              <a:off x="11512285" y="6334208"/>
              <a:ext cx="400126" cy="399219"/>
              <a:chOff x="11512285" y="6334208"/>
              <a:chExt cx="400126" cy="399219"/>
            </a:xfrm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88E14A5-FAE6-47B7-9C0A-83515747B9D3}"/>
                  </a:ext>
                </a:extLst>
              </p:cNvPr>
              <p:cNvSpPr/>
              <p:nvPr userDrawn="1"/>
            </p:nvSpPr>
            <p:spPr>
              <a:xfrm>
                <a:off x="11512285" y="6334538"/>
                <a:ext cx="400126" cy="39888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2" name="Rounded Rectangle 51">
                <a:extLst>
                  <a:ext uri="{FF2B5EF4-FFF2-40B4-BE49-F238E27FC236}">
                    <a16:creationId xmlns:a16="http://schemas.microsoft.com/office/drawing/2014/main" id="{48B44DAF-7BC8-44BA-B61B-68005391E153}"/>
                  </a:ext>
                </a:extLst>
              </p:cNvPr>
              <p:cNvSpPr/>
              <p:nvPr userDrawn="1"/>
            </p:nvSpPr>
            <p:spPr>
              <a:xfrm rot="15752850" flipH="1">
                <a:off x="11527123" y="6337344"/>
                <a:ext cx="387782" cy="381510"/>
              </a:xfrm>
              <a:custGeom>
                <a:avLst/>
                <a:gdLst/>
                <a:ahLst/>
                <a:cxnLst/>
                <a:rect l="l" t="t" r="r" b="b"/>
                <a:pathLst>
                  <a:path w="2928608" h="2758049">
                    <a:moveTo>
                      <a:pt x="2797052" y="1199936"/>
                    </a:moveTo>
                    <a:lnTo>
                      <a:pt x="2797052" y="1541978"/>
                    </a:lnTo>
                    <a:cubicBezTo>
                      <a:pt x="2797052" y="1578306"/>
                      <a:pt x="2826502" y="1607756"/>
                      <a:pt x="2862830" y="1607756"/>
                    </a:cubicBezTo>
                    <a:lnTo>
                      <a:pt x="2862830" y="1607755"/>
                    </a:lnTo>
                    <a:cubicBezTo>
                      <a:pt x="2899158" y="1607755"/>
                      <a:pt x="2928608" y="1578305"/>
                      <a:pt x="2928608" y="1541977"/>
                    </a:cubicBezTo>
                    <a:lnTo>
                      <a:pt x="2928607" y="1199936"/>
                    </a:lnTo>
                    <a:cubicBezTo>
                      <a:pt x="2928607" y="1163608"/>
                      <a:pt x="2899158" y="1134159"/>
                      <a:pt x="2862830" y="1134158"/>
                    </a:cubicBezTo>
                    <a:cubicBezTo>
                      <a:pt x="2826502" y="1134159"/>
                      <a:pt x="2797052" y="1163608"/>
                      <a:pt x="2797052" y="1199936"/>
                    </a:cubicBezTo>
                    <a:close/>
                    <a:moveTo>
                      <a:pt x="2593193" y="1147315"/>
                    </a:moveTo>
                    <a:lnTo>
                      <a:pt x="2593193" y="1594601"/>
                    </a:lnTo>
                    <a:cubicBezTo>
                      <a:pt x="2593193" y="1630929"/>
                      <a:pt x="2622643" y="1660379"/>
                      <a:pt x="2658971" y="1660379"/>
                    </a:cubicBezTo>
                    <a:lnTo>
                      <a:pt x="2658971" y="1660378"/>
                    </a:lnTo>
                    <a:cubicBezTo>
                      <a:pt x="2695299" y="1660378"/>
                      <a:pt x="2724749" y="1630928"/>
                      <a:pt x="2724749" y="1594600"/>
                    </a:cubicBezTo>
                    <a:lnTo>
                      <a:pt x="2724748" y="1147315"/>
                    </a:lnTo>
                    <a:cubicBezTo>
                      <a:pt x="2724748" y="1110987"/>
                      <a:pt x="2695299" y="1081538"/>
                      <a:pt x="2658971" y="1081537"/>
                    </a:cubicBezTo>
                    <a:cubicBezTo>
                      <a:pt x="2622643" y="1081538"/>
                      <a:pt x="2593193" y="1110987"/>
                      <a:pt x="2593193" y="1147315"/>
                    </a:cubicBezTo>
                    <a:close/>
                    <a:moveTo>
                      <a:pt x="2389334" y="1121004"/>
                    </a:moveTo>
                    <a:lnTo>
                      <a:pt x="2389334" y="1620912"/>
                    </a:lnTo>
                    <a:cubicBezTo>
                      <a:pt x="2389334" y="1657240"/>
                      <a:pt x="2418784" y="1686690"/>
                      <a:pt x="2455112" y="1686690"/>
                    </a:cubicBezTo>
                    <a:lnTo>
                      <a:pt x="2455112" y="1686689"/>
                    </a:lnTo>
                    <a:cubicBezTo>
                      <a:pt x="2491440" y="1686689"/>
                      <a:pt x="2520890" y="1657239"/>
                      <a:pt x="2520890" y="1620911"/>
                    </a:cubicBezTo>
                    <a:lnTo>
                      <a:pt x="2520889" y="1121004"/>
                    </a:lnTo>
                    <a:cubicBezTo>
                      <a:pt x="2520889" y="1084676"/>
                      <a:pt x="2491440" y="1055227"/>
                      <a:pt x="2455112" y="1055226"/>
                    </a:cubicBezTo>
                    <a:cubicBezTo>
                      <a:pt x="2418784" y="1055227"/>
                      <a:pt x="2389334" y="1084676"/>
                      <a:pt x="2389334" y="1121004"/>
                    </a:cubicBezTo>
                    <a:close/>
                    <a:moveTo>
                      <a:pt x="1314382" y="1247024"/>
                    </a:moveTo>
                    <a:cubicBezTo>
                      <a:pt x="1314381" y="1225915"/>
                      <a:pt x="1331494" y="1208803"/>
                      <a:pt x="1352603" y="1208803"/>
                    </a:cubicBezTo>
                    <a:lnTo>
                      <a:pt x="1410313" y="1208803"/>
                    </a:lnTo>
                    <a:lnTo>
                      <a:pt x="1410313" y="1146778"/>
                    </a:lnTo>
                    <a:cubicBezTo>
                      <a:pt x="1410313" y="1145599"/>
                      <a:pt x="1410393" y="1144438"/>
                      <a:pt x="1411688" y="1143457"/>
                    </a:cubicBezTo>
                    <a:lnTo>
                      <a:pt x="1408531" y="1133444"/>
                    </a:lnTo>
                    <a:cubicBezTo>
                      <a:pt x="1410371" y="1112415"/>
                      <a:pt x="1428909" y="1096860"/>
                      <a:pt x="1449938" y="1098699"/>
                    </a:cubicBezTo>
                    <a:lnTo>
                      <a:pt x="2236821" y="1167543"/>
                    </a:lnTo>
                    <a:cubicBezTo>
                      <a:pt x="2257849" y="1169383"/>
                      <a:pt x="2273405" y="1187920"/>
                      <a:pt x="2271565" y="1208950"/>
                    </a:cubicBezTo>
                    <a:cubicBezTo>
                      <a:pt x="2269725" y="1229978"/>
                      <a:pt x="2251187" y="1245533"/>
                      <a:pt x="2230159" y="1243693"/>
                    </a:cubicBezTo>
                    <a:cubicBezTo>
                      <a:pt x="1973864" y="1221271"/>
                      <a:pt x="1717570" y="1198849"/>
                      <a:pt x="1461275" y="1176426"/>
                    </a:cubicBezTo>
                    <a:lnTo>
                      <a:pt x="1461274" y="1208803"/>
                    </a:lnTo>
                    <a:lnTo>
                      <a:pt x="1518985" y="1208803"/>
                    </a:lnTo>
                    <a:cubicBezTo>
                      <a:pt x="1540095" y="1208802"/>
                      <a:pt x="1557205" y="1225915"/>
                      <a:pt x="1557206" y="1247025"/>
                    </a:cubicBezTo>
                    <a:lnTo>
                      <a:pt x="1557207" y="1247023"/>
                    </a:lnTo>
                    <a:cubicBezTo>
                      <a:pt x="1557207" y="1268132"/>
                      <a:pt x="1540095" y="1285244"/>
                      <a:pt x="1518986" y="1285244"/>
                    </a:cubicBezTo>
                    <a:cubicBezTo>
                      <a:pt x="1499749" y="1285244"/>
                      <a:pt x="1480511" y="1285243"/>
                      <a:pt x="1461275" y="1285244"/>
                    </a:cubicBezTo>
                    <a:lnTo>
                      <a:pt x="1461275" y="1337600"/>
                    </a:lnTo>
                    <a:lnTo>
                      <a:pt x="1518985" y="1337600"/>
                    </a:lnTo>
                    <a:cubicBezTo>
                      <a:pt x="1540095" y="1337600"/>
                      <a:pt x="1557206" y="1354713"/>
                      <a:pt x="1557206" y="1375821"/>
                    </a:cubicBezTo>
                    <a:lnTo>
                      <a:pt x="1557207" y="1375820"/>
                    </a:lnTo>
                    <a:cubicBezTo>
                      <a:pt x="1557206" y="1396928"/>
                      <a:pt x="1540095" y="1414041"/>
                      <a:pt x="1518986" y="1414041"/>
                    </a:cubicBezTo>
                    <a:cubicBezTo>
                      <a:pt x="1499750" y="1414041"/>
                      <a:pt x="1480511" y="1414041"/>
                      <a:pt x="1461275" y="1414042"/>
                    </a:cubicBezTo>
                    <a:lnTo>
                      <a:pt x="1461275" y="1466398"/>
                    </a:lnTo>
                    <a:lnTo>
                      <a:pt x="1518985" y="1466398"/>
                    </a:lnTo>
                    <a:cubicBezTo>
                      <a:pt x="1540095" y="1466398"/>
                      <a:pt x="1557206" y="1483509"/>
                      <a:pt x="1557206" y="1504618"/>
                    </a:cubicBezTo>
                    <a:lnTo>
                      <a:pt x="1557207" y="1504619"/>
                    </a:lnTo>
                    <a:cubicBezTo>
                      <a:pt x="1557207" y="1525727"/>
                      <a:pt x="1540094" y="1542838"/>
                      <a:pt x="1518986" y="1542839"/>
                    </a:cubicBezTo>
                    <a:cubicBezTo>
                      <a:pt x="1499749" y="1542839"/>
                      <a:pt x="1480511" y="1542838"/>
                      <a:pt x="1461275" y="1542839"/>
                    </a:cubicBezTo>
                    <a:lnTo>
                      <a:pt x="1461274" y="1575412"/>
                    </a:lnTo>
                    <a:lnTo>
                      <a:pt x="2226550" y="1494978"/>
                    </a:lnTo>
                    <a:cubicBezTo>
                      <a:pt x="2247542" y="1492772"/>
                      <a:pt x="2266350" y="1508001"/>
                      <a:pt x="2268556" y="1528995"/>
                    </a:cubicBezTo>
                    <a:cubicBezTo>
                      <a:pt x="2270763" y="1549988"/>
                      <a:pt x="2255534" y="1568794"/>
                      <a:pt x="2234542" y="1571000"/>
                    </a:cubicBezTo>
                    <a:cubicBezTo>
                      <a:pt x="1972686" y="1598522"/>
                      <a:pt x="1710833" y="1626046"/>
                      <a:pt x="1448978" y="1653567"/>
                    </a:cubicBezTo>
                    <a:cubicBezTo>
                      <a:pt x="1427984" y="1655774"/>
                      <a:pt x="1409178" y="1640544"/>
                      <a:pt x="1406971" y="1619551"/>
                    </a:cubicBezTo>
                    <a:cubicBezTo>
                      <a:pt x="1406474" y="1614827"/>
                      <a:pt x="1406862" y="1610214"/>
                      <a:pt x="1410805" y="1606610"/>
                    </a:cubicBezTo>
                    <a:lnTo>
                      <a:pt x="1410312" y="1605422"/>
                    </a:lnTo>
                    <a:lnTo>
                      <a:pt x="1410312" y="1542839"/>
                    </a:lnTo>
                    <a:lnTo>
                      <a:pt x="1352603" y="1542841"/>
                    </a:lnTo>
                    <a:cubicBezTo>
                      <a:pt x="1331494" y="1542841"/>
                      <a:pt x="1314382" y="1525729"/>
                      <a:pt x="1314382" y="1504619"/>
                    </a:cubicBezTo>
                    <a:cubicBezTo>
                      <a:pt x="1314382" y="1483510"/>
                      <a:pt x="1331493" y="1466397"/>
                      <a:pt x="1352603" y="1466398"/>
                    </a:cubicBezTo>
                    <a:lnTo>
                      <a:pt x="1410312" y="1466398"/>
                    </a:lnTo>
                    <a:lnTo>
                      <a:pt x="1410313" y="1414042"/>
                    </a:lnTo>
                    <a:lnTo>
                      <a:pt x="1352603" y="1414042"/>
                    </a:lnTo>
                    <a:cubicBezTo>
                      <a:pt x="1331494" y="1414041"/>
                      <a:pt x="1314383" y="1396930"/>
                      <a:pt x="1314382" y="1375820"/>
                    </a:cubicBezTo>
                    <a:cubicBezTo>
                      <a:pt x="1314383" y="1354713"/>
                      <a:pt x="1331494" y="1337600"/>
                      <a:pt x="1352603" y="1337601"/>
                    </a:cubicBezTo>
                    <a:lnTo>
                      <a:pt x="1410312" y="1337600"/>
                    </a:lnTo>
                    <a:lnTo>
                      <a:pt x="1410312" y="1285244"/>
                    </a:lnTo>
                    <a:lnTo>
                      <a:pt x="1352603" y="1285244"/>
                    </a:lnTo>
                    <a:cubicBezTo>
                      <a:pt x="1331494" y="1285244"/>
                      <a:pt x="1314381" y="1268133"/>
                      <a:pt x="1314382" y="1247024"/>
                    </a:cubicBezTo>
                    <a:close/>
                    <a:moveTo>
                      <a:pt x="1171967" y="72000"/>
                    </a:moveTo>
                    <a:lnTo>
                      <a:pt x="1171967" y="288000"/>
                    </a:lnTo>
                    <a:cubicBezTo>
                      <a:pt x="1171967" y="327765"/>
                      <a:pt x="1204202" y="360000"/>
                      <a:pt x="1243967" y="360000"/>
                    </a:cubicBezTo>
                    <a:cubicBezTo>
                      <a:pt x="1283732" y="360000"/>
                      <a:pt x="1315967" y="327765"/>
                      <a:pt x="1315967" y="288000"/>
                    </a:cubicBezTo>
                    <a:lnTo>
                      <a:pt x="1315967" y="72000"/>
                    </a:lnTo>
                    <a:cubicBezTo>
                      <a:pt x="1315967" y="32235"/>
                      <a:pt x="1283732" y="0"/>
                      <a:pt x="1243967" y="0"/>
                    </a:cubicBezTo>
                    <a:cubicBezTo>
                      <a:pt x="1204202" y="0"/>
                      <a:pt x="1171967" y="32235"/>
                      <a:pt x="1171967" y="72000"/>
                    </a:cubicBezTo>
                    <a:close/>
                    <a:moveTo>
                      <a:pt x="1171966" y="2470049"/>
                    </a:moveTo>
                    <a:lnTo>
                      <a:pt x="1171966" y="2686049"/>
                    </a:lnTo>
                    <a:cubicBezTo>
                      <a:pt x="1171966" y="2725814"/>
                      <a:pt x="1204201" y="2758049"/>
                      <a:pt x="1243966" y="2758049"/>
                    </a:cubicBezTo>
                    <a:cubicBezTo>
                      <a:pt x="1283731" y="2758049"/>
                      <a:pt x="1315966" y="2725814"/>
                      <a:pt x="1315966" y="2686049"/>
                    </a:cubicBezTo>
                    <a:lnTo>
                      <a:pt x="1315966" y="2470049"/>
                    </a:lnTo>
                    <a:cubicBezTo>
                      <a:pt x="1315966" y="2430284"/>
                      <a:pt x="1283731" y="2398049"/>
                      <a:pt x="1243966" y="2398049"/>
                    </a:cubicBezTo>
                    <a:cubicBezTo>
                      <a:pt x="1204201" y="2398049"/>
                      <a:pt x="1171966" y="2430284"/>
                      <a:pt x="1171966" y="2470049"/>
                    </a:cubicBezTo>
                    <a:close/>
                    <a:moveTo>
                      <a:pt x="515345" y="1370958"/>
                    </a:moveTo>
                    <a:cubicBezTo>
                      <a:pt x="515344" y="1558300"/>
                      <a:pt x="586814" y="1745642"/>
                      <a:pt x="729750" y="1888579"/>
                    </a:cubicBezTo>
                    <a:cubicBezTo>
                      <a:pt x="1015625" y="2174454"/>
                      <a:pt x="1479119" y="2174454"/>
                      <a:pt x="1764994" y="1888580"/>
                    </a:cubicBezTo>
                    <a:lnTo>
                      <a:pt x="1940572" y="1713001"/>
                    </a:lnTo>
                    <a:lnTo>
                      <a:pt x="2136413" y="1713002"/>
                    </a:lnTo>
                    <a:cubicBezTo>
                      <a:pt x="2215124" y="1713001"/>
                      <a:pt x="2278929" y="1649195"/>
                      <a:pt x="2278929" y="1570486"/>
                    </a:cubicBezTo>
                    <a:lnTo>
                      <a:pt x="2278929" y="1374645"/>
                    </a:lnTo>
                    <a:lnTo>
                      <a:pt x="2282614" y="1370959"/>
                    </a:lnTo>
                    <a:lnTo>
                      <a:pt x="2278929" y="1367272"/>
                    </a:lnTo>
                    <a:lnTo>
                      <a:pt x="2278929" y="1171432"/>
                    </a:lnTo>
                    <a:cubicBezTo>
                      <a:pt x="2278929" y="1092722"/>
                      <a:pt x="2215123" y="1028916"/>
                      <a:pt x="2136413" y="1028916"/>
                    </a:cubicBezTo>
                    <a:lnTo>
                      <a:pt x="1940571" y="1028916"/>
                    </a:lnTo>
                    <a:cubicBezTo>
                      <a:pt x="1882045" y="970390"/>
                      <a:pt x="1823519" y="911862"/>
                      <a:pt x="1764993" y="853336"/>
                    </a:cubicBezTo>
                    <a:cubicBezTo>
                      <a:pt x="1479118" y="567461"/>
                      <a:pt x="1015625" y="567462"/>
                      <a:pt x="729750" y="853336"/>
                    </a:cubicBezTo>
                    <a:cubicBezTo>
                      <a:pt x="586813" y="996273"/>
                      <a:pt x="515344" y="1183616"/>
                      <a:pt x="515345" y="1370958"/>
                    </a:cubicBezTo>
                    <a:close/>
                    <a:moveTo>
                      <a:pt x="388776" y="2386770"/>
                    </a:moveTo>
                    <a:cubicBezTo>
                      <a:pt x="388776" y="2405196"/>
                      <a:pt x="395805" y="2423622"/>
                      <a:pt x="409865" y="2437681"/>
                    </a:cubicBezTo>
                    <a:cubicBezTo>
                      <a:pt x="437983" y="2465800"/>
                      <a:pt x="483570" y="2465800"/>
                      <a:pt x="511688" y="2437681"/>
                    </a:cubicBezTo>
                    <a:lnTo>
                      <a:pt x="664423" y="2284946"/>
                    </a:lnTo>
                    <a:cubicBezTo>
                      <a:pt x="692541" y="2256828"/>
                      <a:pt x="692541" y="2211241"/>
                      <a:pt x="664423" y="2183123"/>
                    </a:cubicBezTo>
                    <a:cubicBezTo>
                      <a:pt x="636305" y="2155005"/>
                      <a:pt x="590718" y="2155005"/>
                      <a:pt x="562599" y="2183123"/>
                    </a:cubicBezTo>
                    <a:lnTo>
                      <a:pt x="409865" y="2335858"/>
                    </a:lnTo>
                    <a:cubicBezTo>
                      <a:pt x="395805" y="2349917"/>
                      <a:pt x="388776" y="2368343"/>
                      <a:pt x="388776" y="2386770"/>
                    </a:cubicBezTo>
                    <a:close/>
                    <a:moveTo>
                      <a:pt x="388776" y="365689"/>
                    </a:moveTo>
                    <a:cubicBezTo>
                      <a:pt x="388776" y="384115"/>
                      <a:pt x="395805" y="402541"/>
                      <a:pt x="409865" y="416600"/>
                    </a:cubicBezTo>
                    <a:lnTo>
                      <a:pt x="562599" y="569335"/>
                    </a:lnTo>
                    <a:cubicBezTo>
                      <a:pt x="590718" y="597454"/>
                      <a:pt x="636305" y="597454"/>
                      <a:pt x="664423" y="569335"/>
                    </a:cubicBezTo>
                    <a:cubicBezTo>
                      <a:pt x="692541" y="541217"/>
                      <a:pt x="692541" y="495630"/>
                      <a:pt x="664423" y="467512"/>
                    </a:cubicBezTo>
                    <a:lnTo>
                      <a:pt x="511688" y="314777"/>
                    </a:lnTo>
                    <a:cubicBezTo>
                      <a:pt x="483570" y="286659"/>
                      <a:pt x="437983" y="286659"/>
                      <a:pt x="409865" y="314777"/>
                    </a:cubicBezTo>
                    <a:cubicBezTo>
                      <a:pt x="395805" y="328836"/>
                      <a:pt x="388776" y="347262"/>
                      <a:pt x="388776" y="365689"/>
                    </a:cubicBezTo>
                    <a:close/>
                    <a:moveTo>
                      <a:pt x="0" y="1379024"/>
                    </a:moveTo>
                    <a:cubicBezTo>
                      <a:pt x="0" y="1418789"/>
                      <a:pt x="32235" y="1451024"/>
                      <a:pt x="72000" y="1451024"/>
                    </a:cubicBezTo>
                    <a:lnTo>
                      <a:pt x="288000" y="1451024"/>
                    </a:lnTo>
                    <a:cubicBezTo>
                      <a:pt x="327765" y="1451024"/>
                      <a:pt x="360000" y="1418789"/>
                      <a:pt x="360000" y="1379024"/>
                    </a:cubicBezTo>
                    <a:cubicBezTo>
                      <a:pt x="360000" y="1339259"/>
                      <a:pt x="327765" y="1307024"/>
                      <a:pt x="288000" y="1307024"/>
                    </a:cubicBezTo>
                    <a:lnTo>
                      <a:pt x="72000" y="1307024"/>
                    </a:lnTo>
                    <a:cubicBezTo>
                      <a:pt x="32235" y="1307024"/>
                      <a:pt x="0" y="1339259"/>
                      <a:pt x="0" y="13790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8C9EB7AD-7D12-4041-BAA1-E6DE1F6FF5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7782" y="3423440"/>
            <a:ext cx="2639627" cy="2326310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BBDF866C-612A-4474-8769-4A9B8E5E4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09329" y="1255931"/>
            <a:ext cx="2458080" cy="2001430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3" name="Bildplatzhalter 29">
            <a:extLst>
              <a:ext uri="{FF2B5EF4-FFF2-40B4-BE49-F238E27FC236}">
                <a16:creationId xmlns:a16="http://schemas.microsoft.com/office/drawing/2014/main" id="{724EC9D1-FF36-4C42-AD93-E6B3D15D6A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6846" y="2420904"/>
            <a:ext cx="1865362" cy="1620999"/>
          </a:xfrm>
          <a:prstGeom prst="hexagon">
            <a:avLst>
              <a:gd name="adj" fmla="val 22858"/>
              <a:gd name="vf" fmla="val 115470"/>
            </a:avLst>
          </a:prstGeom>
        </p:spPr>
        <p:txBody>
          <a:bodyPr/>
          <a:lstStyle/>
          <a:p>
            <a:endParaRPr lang="de-AT"/>
          </a:p>
        </p:txBody>
      </p:sp>
      <p:sp>
        <p:nvSpPr>
          <p:cNvPr id="34" name="Bildplatzhalter 29">
            <a:extLst>
              <a:ext uri="{FF2B5EF4-FFF2-40B4-BE49-F238E27FC236}">
                <a16:creationId xmlns:a16="http://schemas.microsoft.com/office/drawing/2014/main" id="{9386A028-DFC0-4C92-A791-E1D4DFCCDD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818" y="1334764"/>
            <a:ext cx="1092017" cy="867240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5" name="Bildplatzhalter 29">
            <a:extLst>
              <a:ext uri="{FF2B5EF4-FFF2-40B4-BE49-F238E27FC236}">
                <a16:creationId xmlns:a16="http://schemas.microsoft.com/office/drawing/2014/main" id="{498E913B-E8BF-4133-975D-F0464F12C4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04632" y="2530717"/>
            <a:ext cx="2283702" cy="1813035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6" name="Bildplatzhalter 29">
            <a:extLst>
              <a:ext uri="{FF2B5EF4-FFF2-40B4-BE49-F238E27FC236}">
                <a16:creationId xmlns:a16="http://schemas.microsoft.com/office/drawing/2014/main" id="{2C89D239-913D-48E5-BAA6-01D212CEE7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38853" y="4547081"/>
            <a:ext cx="2149482" cy="1764023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7" name="Bildplatzhalter 29">
            <a:extLst>
              <a:ext uri="{FF2B5EF4-FFF2-40B4-BE49-F238E27FC236}">
                <a16:creationId xmlns:a16="http://schemas.microsoft.com/office/drawing/2014/main" id="{E8B8A29C-CB50-4AE2-A14B-3855AC54A71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39081" y="3738285"/>
            <a:ext cx="1678797" cy="1414264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38" name="Bildplatzhalter 29">
            <a:extLst>
              <a:ext uri="{FF2B5EF4-FFF2-40B4-BE49-F238E27FC236}">
                <a16:creationId xmlns:a16="http://schemas.microsoft.com/office/drawing/2014/main" id="{9BE692F4-FEC8-43D8-BB3B-846AB54C34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093886"/>
            <a:ext cx="1869095" cy="1484282"/>
          </a:xfrm>
          <a:prstGeom prst="hexagon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39" name="Bildplatzhalter 29">
            <a:extLst>
              <a:ext uri="{FF2B5EF4-FFF2-40B4-BE49-F238E27FC236}">
                <a16:creationId xmlns:a16="http://schemas.microsoft.com/office/drawing/2014/main" id="{65B3786D-6D85-4583-A844-82A8347725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22233" y="4428048"/>
            <a:ext cx="2141034" cy="1813035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0" name="Bildplatzhalter 29">
            <a:extLst>
              <a:ext uri="{FF2B5EF4-FFF2-40B4-BE49-F238E27FC236}">
                <a16:creationId xmlns:a16="http://schemas.microsoft.com/office/drawing/2014/main" id="{6DCA15CD-BBD8-4340-BBF9-D6A511F2E2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80385" y="3485328"/>
            <a:ext cx="2015260" cy="1620999"/>
          </a:xfrm>
          <a:prstGeom prst="hexagon">
            <a:avLst/>
          </a:prstGeo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24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60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C357B30-8639-4AF4-B525-1285A744950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21479" y="2114282"/>
            <a:ext cx="3471388" cy="34604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24226" y="1999545"/>
            <a:ext cx="3471388" cy="34604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83EA5C95-C81B-4250-9253-C474581C0A2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06649" y="2051862"/>
            <a:ext cx="3471388" cy="346047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5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l"/>
            <a:r>
              <a:rPr lang="en-US" sz="1600" spc="1000" baseline="0" dirty="0">
                <a:solidFill>
                  <a:schemeClr val="bg1"/>
                </a:solidFill>
              </a:rPr>
              <a:t> </a:t>
            </a:r>
            <a:r>
              <a:rPr lang="en-US" sz="1600" spc="1000" baseline="0" dirty="0" err="1">
                <a:solidFill>
                  <a:schemeClr val="bg1"/>
                </a:solidFill>
              </a:rPr>
              <a:t>Surfen</a:t>
            </a:r>
            <a:r>
              <a:rPr lang="en-US" sz="1600" spc="300" dirty="0">
                <a:solidFill>
                  <a:schemeClr val="bg1"/>
                </a:solidFill>
              </a:rPr>
              <a:t> 	     </a:t>
            </a:r>
            <a:r>
              <a:rPr lang="en-US" sz="1600" spc="1000" baseline="0" dirty="0">
                <a:solidFill>
                  <a:schemeClr val="bg1"/>
                </a:solidFill>
              </a:rPr>
              <a:t>Volleyball</a:t>
            </a:r>
            <a:r>
              <a:rPr lang="en-US" sz="1600" spc="300" dirty="0">
                <a:solidFill>
                  <a:schemeClr val="bg1"/>
                </a:solidFill>
              </a:rPr>
              <a:t>	         </a:t>
            </a:r>
            <a:r>
              <a:rPr lang="en-US" sz="1600" spc="1000" baseline="0" dirty="0" err="1">
                <a:solidFill>
                  <a:schemeClr val="bg1"/>
                </a:solidFill>
              </a:rPr>
              <a:t>Klettern</a:t>
            </a:r>
            <a:r>
              <a:rPr lang="en-US" sz="1600" spc="300" dirty="0">
                <a:solidFill>
                  <a:schemeClr val="bg1"/>
                </a:solidFill>
              </a:rPr>
              <a:t>	    </a:t>
            </a:r>
            <a:r>
              <a:rPr lang="en-US" sz="1600" spc="1000" baseline="0" dirty="0" err="1">
                <a:solidFill>
                  <a:schemeClr val="bg1"/>
                </a:solidFill>
              </a:rPr>
              <a:t>Tanzen</a:t>
            </a:r>
            <a:r>
              <a:rPr lang="en-US" sz="1600" spc="1000" baseline="0" dirty="0">
                <a:solidFill>
                  <a:schemeClr val="bg1"/>
                </a:solidFill>
              </a:rPr>
              <a:t>     Tennis</a:t>
            </a:r>
            <a:r>
              <a:rPr lang="en-US" sz="1600" spc="30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38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8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B3660F3-35DD-4547-B470-CC19A619E267}"/>
              </a:ext>
            </a:extLst>
          </p:cNvPr>
          <p:cNvSpPr/>
          <p:nvPr userDrawn="1"/>
        </p:nvSpPr>
        <p:spPr>
          <a:xfrm>
            <a:off x="-1" y="-1"/>
            <a:ext cx="6096001" cy="3028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2041FDE0-5E49-4E21-A9B6-9C817F1729B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165279" y="136847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4B66A00-4F8A-407F-BF73-884104F956D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165279" y="4779423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7A47009-7F8A-44E1-927C-5998C8C6303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732236" y="733950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8565819D-D57F-4DB5-AC88-6EC01736748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32236" y="3195423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5B10967C-72D9-402F-9132-9E4645A39FC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738764" y="4576895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4BAC983B-F3CB-4902-8D75-BEEFEB69CD7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165279" y="3073950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0" name="그룹 15">
            <a:extLst>
              <a:ext uri="{FF2B5EF4-FFF2-40B4-BE49-F238E27FC236}">
                <a16:creationId xmlns:a16="http://schemas.microsoft.com/office/drawing/2014/main" id="{43F84C3A-2E51-45A1-9617-E9F78C2887C1}"/>
              </a:ext>
            </a:extLst>
          </p:cNvPr>
          <p:cNvGrpSpPr/>
          <p:nvPr userDrawn="1"/>
        </p:nvGrpSpPr>
        <p:grpSpPr>
          <a:xfrm>
            <a:off x="323529" y="2080773"/>
            <a:ext cx="720080" cy="720080"/>
            <a:chOff x="546346" y="5762189"/>
            <a:chExt cx="720080" cy="720080"/>
          </a:xfrm>
        </p:grpSpPr>
        <p:sp>
          <p:nvSpPr>
            <p:cNvPr id="11" name="직사각형 18">
              <a:extLst>
                <a:ext uri="{FF2B5EF4-FFF2-40B4-BE49-F238E27FC236}">
                  <a16:creationId xmlns:a16="http://schemas.microsoft.com/office/drawing/2014/main" id="{02993B99-CFE3-47FB-B0E6-9C7F4C626BBD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22">
              <a:extLst>
                <a:ext uri="{FF2B5EF4-FFF2-40B4-BE49-F238E27FC236}">
                  <a16:creationId xmlns:a16="http://schemas.microsoft.com/office/drawing/2014/main" id="{DD62D99F-F424-4EBB-98FD-FE0B4783FEA8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BFB3F61F-C605-4D45-BE39-E3FEA139688B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435193" y="2443950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B965E752-770A-41D6-A0DE-54E97FCA43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8435193" y="3825422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535BF43-91B6-406D-B99E-9A569D8F9C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63748"/>
            <a:ext cx="5453017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0794DA66-D9DC-4DC3-88FD-63D86750438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86943" y="3703950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61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3900751-D8D7-45B3-91D4-48F579FF0E35}"/>
              </a:ext>
            </a:extLst>
          </p:cNvPr>
          <p:cNvSpPr/>
          <p:nvPr userDrawn="1"/>
        </p:nvSpPr>
        <p:spPr>
          <a:xfrm>
            <a:off x="6093413" y="-16459"/>
            <a:ext cx="6096001" cy="3028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17" name="그룹 15">
            <a:extLst>
              <a:ext uri="{FF2B5EF4-FFF2-40B4-BE49-F238E27FC236}">
                <a16:creationId xmlns:a16="http://schemas.microsoft.com/office/drawing/2014/main" id="{63EA331B-D5BC-4973-AC9B-EA84E4F0D579}"/>
              </a:ext>
            </a:extLst>
          </p:cNvPr>
          <p:cNvGrpSpPr/>
          <p:nvPr userDrawn="1"/>
        </p:nvGrpSpPr>
        <p:grpSpPr>
          <a:xfrm flipH="1">
            <a:off x="11217543" y="2018684"/>
            <a:ext cx="720080" cy="720080"/>
            <a:chOff x="546346" y="5762189"/>
            <a:chExt cx="720080" cy="720080"/>
          </a:xfrm>
        </p:grpSpPr>
        <p:sp>
          <p:nvSpPr>
            <p:cNvPr id="18" name="직사각형 18">
              <a:extLst>
                <a:ext uri="{FF2B5EF4-FFF2-40B4-BE49-F238E27FC236}">
                  <a16:creationId xmlns:a16="http://schemas.microsoft.com/office/drawing/2014/main" id="{A7452530-A25A-42D7-8FCD-29DAB91EBBE5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22">
              <a:extLst>
                <a:ext uri="{FF2B5EF4-FFF2-40B4-BE49-F238E27FC236}">
                  <a16:creationId xmlns:a16="http://schemas.microsoft.com/office/drawing/2014/main" id="{A55A3B2B-7343-4055-B3C9-ED2357E0C0B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75B3F1-7D76-40D2-8500-38D63D2D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3413" y="371019"/>
            <a:ext cx="609600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1FFFE86-6AB1-40D2-A769-3701DB0562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33269" y="1150261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BD2AAD-0295-4F07-8F57-09D7511E60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33269" y="456120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CF38826-4D60-45FB-958F-B159A0027C0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891" y="551019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91DAEA26-5F37-4A16-93E9-8FF28A8837C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891" y="3012492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97CC9E3-7070-4F45-ACC2-0EA98ECB6FF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321756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6E220874-342C-4397-A4FD-7BFA5392059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890419" y="4393964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FBC1B71-DADE-43B4-9C7A-E1202CADD72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533269" y="2855734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4830BB3A-DE33-42AF-BD18-6D23F6A0769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0" y="3703228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C8D0EC64-5B3A-4ED1-B0D7-A3567585C988}"/>
              </a:ext>
            </a:extLst>
          </p:cNvPr>
          <p:cNvGrpSpPr/>
          <p:nvPr userDrawn="1"/>
        </p:nvGrpSpPr>
        <p:grpSpPr>
          <a:xfrm rot="16200000">
            <a:off x="11112593" y="579849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ADD2EE44-02C2-4DF5-9D0A-AE58B9D35CB9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6B974B75-1F13-4A61-B7FC-A74E65E7078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37C7E467-AA8D-4DAA-9B76-9D5C393E7E57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7046647" y="3458278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01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3900751-D8D7-45B3-91D4-48F579FF0E35}"/>
              </a:ext>
            </a:extLst>
          </p:cNvPr>
          <p:cNvSpPr/>
          <p:nvPr userDrawn="1"/>
        </p:nvSpPr>
        <p:spPr>
          <a:xfrm>
            <a:off x="6093413" y="-16459"/>
            <a:ext cx="6096001" cy="30289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17" name="그룹 15">
            <a:extLst>
              <a:ext uri="{FF2B5EF4-FFF2-40B4-BE49-F238E27FC236}">
                <a16:creationId xmlns:a16="http://schemas.microsoft.com/office/drawing/2014/main" id="{63EA331B-D5BC-4973-AC9B-EA84E4F0D579}"/>
              </a:ext>
            </a:extLst>
          </p:cNvPr>
          <p:cNvGrpSpPr/>
          <p:nvPr userDrawn="1"/>
        </p:nvGrpSpPr>
        <p:grpSpPr>
          <a:xfrm flipH="1">
            <a:off x="11217543" y="2018684"/>
            <a:ext cx="720080" cy="720080"/>
            <a:chOff x="546346" y="5762189"/>
            <a:chExt cx="720080" cy="720080"/>
          </a:xfrm>
        </p:grpSpPr>
        <p:sp>
          <p:nvSpPr>
            <p:cNvPr id="18" name="직사각형 18">
              <a:extLst>
                <a:ext uri="{FF2B5EF4-FFF2-40B4-BE49-F238E27FC236}">
                  <a16:creationId xmlns:a16="http://schemas.microsoft.com/office/drawing/2014/main" id="{A7452530-A25A-42D7-8FCD-29DAB91EBBE5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22">
              <a:extLst>
                <a:ext uri="{FF2B5EF4-FFF2-40B4-BE49-F238E27FC236}">
                  <a16:creationId xmlns:a16="http://schemas.microsoft.com/office/drawing/2014/main" id="{A55A3B2B-7343-4055-B3C9-ED2357E0C0B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75B3F1-7D76-40D2-8500-38D63D2D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3413" y="371019"/>
            <a:ext cx="609600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1FFFE86-6AB1-40D2-A769-3701DB0562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33269" y="1150261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BD2AAD-0295-4F07-8F57-09D7511E60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33269" y="456120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CF38826-4D60-45FB-958F-B159A0027C0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891" y="551019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91DAEA26-5F37-4A16-93E9-8FF28A8837C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891" y="3012492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97CC9E3-7070-4F45-ACC2-0EA98ECB6FF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321756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6E220874-342C-4397-A4FD-7BFA5392059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890419" y="4393964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FBC1B71-DADE-43B4-9C7A-E1202CADD72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533269" y="2855734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4830BB3A-DE33-42AF-BD18-6D23F6A0769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0" y="3703228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C8D0EC64-5B3A-4ED1-B0D7-A3567585C988}"/>
              </a:ext>
            </a:extLst>
          </p:cNvPr>
          <p:cNvGrpSpPr/>
          <p:nvPr userDrawn="1"/>
        </p:nvGrpSpPr>
        <p:grpSpPr>
          <a:xfrm rot="16200000">
            <a:off x="11112593" y="579849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ADD2EE44-02C2-4DF5-9D0A-AE58B9D35CB9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6B974B75-1F13-4A61-B7FC-A74E65E7078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37C7E467-AA8D-4DAA-9B76-9D5C393E7E57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7046647" y="3458278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74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CCA73FD-C16A-49E7-AEF1-351B9BDF24C6}"/>
              </a:ext>
            </a:extLst>
          </p:cNvPr>
          <p:cNvSpPr/>
          <p:nvPr userDrawn="1"/>
        </p:nvSpPr>
        <p:spPr>
          <a:xfrm>
            <a:off x="-1" y="-1"/>
            <a:ext cx="6096001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6656C29-F9FD-4719-9B69-6924AAD940D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872922" y="1005300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10781C0-DB4D-482A-B2CD-188C8F37BAA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872922" y="4416246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553A6D80-17FA-42E4-A900-14615EDCDF1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7439879" y="370773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ACD86D40-6F86-436F-8227-AC6557EDCF2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7439879" y="2832246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D6A74A02-3FE8-458D-93E8-B7237606354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446407" y="4213718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4894C420-BACB-45C0-8933-BF04655F673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872922" y="2710773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56887723-2073-4AEC-BC36-6ADE32A33214}"/>
              </a:ext>
            </a:extLst>
          </p:cNvPr>
          <p:cNvGrpSpPr/>
          <p:nvPr userDrawn="1"/>
        </p:nvGrpSpPr>
        <p:grpSpPr>
          <a:xfrm>
            <a:off x="365089" y="578516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5EE441EA-E589-4D81-BCC7-7EDAF01473B3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D24B3167-EB54-4C4C-AD8F-4DAFF61082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그림 개체 틀 2">
            <a:extLst>
              <a:ext uri="{FF2B5EF4-FFF2-40B4-BE49-F238E27FC236}">
                <a16:creationId xmlns:a16="http://schemas.microsoft.com/office/drawing/2014/main" id="{C56AF789-42D8-417D-AE44-9CDB064E7EF3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9142836" y="2080773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52FFBEC-3421-4705-A4D0-B5D6E6C5B72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142836" y="3462245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83E6E8C-DA11-4302-A0CB-B5C22DE63F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63748"/>
            <a:ext cx="5453017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266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DB3660F3-35DD-4547-B470-CC19A619E267}"/>
              </a:ext>
            </a:extLst>
          </p:cNvPr>
          <p:cNvSpPr/>
          <p:nvPr userDrawn="1"/>
        </p:nvSpPr>
        <p:spPr>
          <a:xfrm>
            <a:off x="-1" y="-1"/>
            <a:ext cx="6096001" cy="3028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2041FDE0-5E49-4E21-A9B6-9C817F1729B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165279" y="136847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4B66A00-4F8A-407F-BF73-884104F956D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165279" y="4779423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D7A47009-7F8A-44E1-927C-5998C8C6303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732236" y="733950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8565819D-D57F-4DB5-AC88-6EC017367487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732236" y="3195423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5B10967C-72D9-402F-9132-9E4645A39FC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738764" y="4576895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4BAC983B-F3CB-4902-8D75-BEEFEB69CD7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165279" y="3073950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0" name="그룹 15">
            <a:extLst>
              <a:ext uri="{FF2B5EF4-FFF2-40B4-BE49-F238E27FC236}">
                <a16:creationId xmlns:a16="http://schemas.microsoft.com/office/drawing/2014/main" id="{43F84C3A-2E51-45A1-9617-E9F78C2887C1}"/>
              </a:ext>
            </a:extLst>
          </p:cNvPr>
          <p:cNvGrpSpPr/>
          <p:nvPr userDrawn="1"/>
        </p:nvGrpSpPr>
        <p:grpSpPr>
          <a:xfrm>
            <a:off x="323529" y="2080773"/>
            <a:ext cx="720080" cy="720080"/>
            <a:chOff x="546346" y="5762189"/>
            <a:chExt cx="720080" cy="720080"/>
          </a:xfrm>
        </p:grpSpPr>
        <p:sp>
          <p:nvSpPr>
            <p:cNvPr id="11" name="직사각형 18">
              <a:extLst>
                <a:ext uri="{FF2B5EF4-FFF2-40B4-BE49-F238E27FC236}">
                  <a16:creationId xmlns:a16="http://schemas.microsoft.com/office/drawing/2014/main" id="{02993B99-CFE3-47FB-B0E6-9C7F4C626BBD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22">
              <a:extLst>
                <a:ext uri="{FF2B5EF4-FFF2-40B4-BE49-F238E27FC236}">
                  <a16:creationId xmlns:a16="http://schemas.microsoft.com/office/drawing/2014/main" id="{DD62D99F-F424-4EBB-98FD-FE0B4783FEA8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BFB3F61F-C605-4D45-BE39-E3FEA139688B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8435193" y="2443950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B965E752-770A-41D6-A0DE-54E97FCA43C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8435193" y="3825422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535BF43-91B6-406D-B99E-9A569D8F9C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63748"/>
            <a:ext cx="5453017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0794DA66-D9DC-4DC3-88FD-63D86750438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886943" y="3703950"/>
            <a:ext cx="3116851" cy="20684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26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2CA6634-8575-4251-B8F0-0EA4A7136E69}"/>
              </a:ext>
            </a:extLst>
          </p:cNvPr>
          <p:cNvSpPr/>
          <p:nvPr userDrawn="1"/>
        </p:nvSpPr>
        <p:spPr>
          <a:xfrm>
            <a:off x="6093413" y="-1"/>
            <a:ext cx="6096001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75B3F1-7D76-40D2-8500-38D63D2D0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3413" y="371019"/>
            <a:ext cx="609600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B1FFFE86-6AB1-40D2-A769-3701DB0562C7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533269" y="1150261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BD2AAD-0295-4F07-8F57-09D7511E60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533269" y="4561207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CF38826-4D60-45FB-958F-B159A0027C0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891" y="551019"/>
            <a:ext cx="15480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91DAEA26-5F37-4A16-93E9-8FF28A8837C1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891" y="3012492"/>
            <a:ext cx="1548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97CC9E3-7070-4F45-ACC2-0EA98ECB6FF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321756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6E220874-342C-4397-A4FD-7BFA53920596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2890419" y="4393964"/>
            <a:ext cx="154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FBC1B71-DADE-43B4-9C7A-E1202CADD72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4533269" y="2855734"/>
            <a:ext cx="2412000" cy="158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4830BB3A-DE33-42AF-BD18-6D23F6A0769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0" y="3703228"/>
            <a:ext cx="2772000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3" name="그룹 15">
            <a:extLst>
              <a:ext uri="{FF2B5EF4-FFF2-40B4-BE49-F238E27FC236}">
                <a16:creationId xmlns:a16="http://schemas.microsoft.com/office/drawing/2014/main" id="{C8D0EC64-5B3A-4ED1-B0D7-A3567585C988}"/>
              </a:ext>
            </a:extLst>
          </p:cNvPr>
          <p:cNvGrpSpPr/>
          <p:nvPr userDrawn="1"/>
        </p:nvGrpSpPr>
        <p:grpSpPr>
          <a:xfrm rot="16200000">
            <a:off x="11112593" y="5798497"/>
            <a:ext cx="720080" cy="720080"/>
            <a:chOff x="546346" y="5762189"/>
            <a:chExt cx="720080" cy="720080"/>
          </a:xfrm>
        </p:grpSpPr>
        <p:sp>
          <p:nvSpPr>
            <p:cNvPr id="14" name="직사각형 18">
              <a:extLst>
                <a:ext uri="{FF2B5EF4-FFF2-40B4-BE49-F238E27FC236}">
                  <a16:creationId xmlns:a16="http://schemas.microsoft.com/office/drawing/2014/main" id="{ADD2EE44-02C2-4DF5-9D0A-AE58B9D35CB9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22">
              <a:extLst>
                <a:ext uri="{FF2B5EF4-FFF2-40B4-BE49-F238E27FC236}">
                  <a16:creationId xmlns:a16="http://schemas.microsoft.com/office/drawing/2014/main" id="{6B974B75-1F13-4A61-B7FC-A74E65E7078F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25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5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그림 개체 틀 121">
            <a:extLst>
              <a:ext uri="{FF2B5EF4-FFF2-40B4-BE49-F238E27FC236}">
                <a16:creationId xmlns:a16="http://schemas.microsoft.com/office/drawing/2014/main" id="{2035B7BA-3FD6-431A-B917-FB4B1BE6154D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121">
            <a:extLst>
              <a:ext uri="{FF2B5EF4-FFF2-40B4-BE49-F238E27FC236}">
                <a16:creationId xmlns:a16="http://schemas.microsoft.com/office/drawing/2014/main" id="{9BA67075-2058-4BB9-A8B9-7E5C71C8A690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121">
            <a:extLst>
              <a:ext uri="{FF2B5EF4-FFF2-40B4-BE49-F238E27FC236}">
                <a16:creationId xmlns:a16="http://schemas.microsoft.com/office/drawing/2014/main" id="{EEE48401-97D7-4B3D-B385-41DBBE72323A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92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pos="25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21">
            <a:extLst>
              <a:ext uri="{FF2B5EF4-FFF2-40B4-BE49-F238E27FC236}">
                <a16:creationId xmlns:a16="http://schemas.microsoft.com/office/drawing/2014/main" id="{5E2EB29C-531A-426D-8D92-913DE5F35C8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817444" y="193355"/>
            <a:ext cx="6998756" cy="6471290"/>
          </a:xfrm>
          <a:custGeom>
            <a:avLst/>
            <a:gdLst>
              <a:gd name="connsiteX0" fmla="*/ 4043260 w 6998756"/>
              <a:gd name="connsiteY0" fmla="*/ 5264682 h 6471290"/>
              <a:gd name="connsiteX1" fmla="*/ 4031821 w 6998756"/>
              <a:gd name="connsiteY1" fmla="*/ 5270785 h 6471290"/>
              <a:gd name="connsiteX2" fmla="*/ 4032292 w 6998756"/>
              <a:gd name="connsiteY2" fmla="*/ 5276701 h 6471290"/>
              <a:gd name="connsiteX3" fmla="*/ 4034244 w 6998756"/>
              <a:gd name="connsiteY3" fmla="*/ 5274954 h 6471290"/>
              <a:gd name="connsiteX4" fmla="*/ 4177955 w 6998756"/>
              <a:gd name="connsiteY4" fmla="*/ 5062815 h 6471290"/>
              <a:gd name="connsiteX5" fmla="*/ 4151119 w 6998756"/>
              <a:gd name="connsiteY5" fmla="*/ 5091007 h 6471290"/>
              <a:gd name="connsiteX6" fmla="*/ 4049761 w 6998756"/>
              <a:gd name="connsiteY6" fmla="*/ 5170256 h 6471290"/>
              <a:gd name="connsiteX7" fmla="*/ 4024029 w 6998756"/>
              <a:gd name="connsiteY7" fmla="*/ 5177366 h 6471290"/>
              <a:gd name="connsiteX8" fmla="*/ 4022926 w 6998756"/>
              <a:gd name="connsiteY8" fmla="*/ 5198446 h 6471290"/>
              <a:gd name="connsiteX9" fmla="*/ 4060897 w 6998756"/>
              <a:gd name="connsiteY9" fmla="*/ 5230028 h 6471290"/>
              <a:gd name="connsiteX10" fmla="*/ 4066183 w 6998756"/>
              <a:gd name="connsiteY10" fmla="*/ 5238570 h 6471290"/>
              <a:gd name="connsiteX11" fmla="*/ 4079684 w 6998756"/>
              <a:gd name="connsiteY11" fmla="*/ 5223190 h 6471290"/>
              <a:gd name="connsiteX12" fmla="*/ 4095970 w 6998756"/>
              <a:gd name="connsiteY12" fmla="*/ 5187245 h 6471290"/>
              <a:gd name="connsiteX13" fmla="*/ 4182101 w 6998756"/>
              <a:gd name="connsiteY13" fmla="*/ 5109429 h 6471290"/>
              <a:gd name="connsiteX14" fmla="*/ 4237020 w 6998756"/>
              <a:gd name="connsiteY14" fmla="*/ 5063016 h 6471290"/>
              <a:gd name="connsiteX15" fmla="*/ 4212822 w 6998756"/>
              <a:gd name="connsiteY15" fmla="*/ 5065367 h 6471290"/>
              <a:gd name="connsiteX16" fmla="*/ 4177955 w 6998756"/>
              <a:gd name="connsiteY16" fmla="*/ 5062815 h 6471290"/>
              <a:gd name="connsiteX17" fmla="*/ 5215197 w 6998756"/>
              <a:gd name="connsiteY17" fmla="*/ 4051921 h 6471290"/>
              <a:gd name="connsiteX18" fmla="*/ 5209287 w 6998756"/>
              <a:gd name="connsiteY18" fmla="*/ 4054961 h 6471290"/>
              <a:gd name="connsiteX19" fmla="*/ 5077055 w 6998756"/>
              <a:gd name="connsiteY19" fmla="*/ 4196673 h 6471290"/>
              <a:gd name="connsiteX20" fmla="*/ 5001206 w 6998756"/>
              <a:gd name="connsiteY20" fmla="*/ 4273031 h 6471290"/>
              <a:gd name="connsiteX21" fmla="*/ 4886981 w 6998756"/>
              <a:gd name="connsiteY21" fmla="*/ 4355836 h 6471290"/>
              <a:gd name="connsiteX22" fmla="*/ 4737493 w 6998756"/>
              <a:gd name="connsiteY22" fmla="*/ 4466390 h 6471290"/>
              <a:gd name="connsiteX23" fmla="*/ 4675172 w 6998756"/>
              <a:gd name="connsiteY23" fmla="*/ 4526545 h 6471290"/>
              <a:gd name="connsiteX24" fmla="*/ 4419003 w 6998756"/>
              <a:gd name="connsiteY24" fmla="*/ 4737211 h 6471290"/>
              <a:gd name="connsiteX25" fmla="*/ 4405257 w 6998756"/>
              <a:gd name="connsiteY25" fmla="*/ 4757629 h 6471290"/>
              <a:gd name="connsiteX26" fmla="*/ 4375773 w 6998756"/>
              <a:gd name="connsiteY26" fmla="*/ 4836413 h 6471290"/>
              <a:gd name="connsiteX27" fmla="*/ 4253140 w 6998756"/>
              <a:gd name="connsiteY27" fmla="*/ 4999107 h 6471290"/>
              <a:gd name="connsiteX28" fmla="*/ 4258591 w 6998756"/>
              <a:gd name="connsiteY28" fmla="*/ 5043850 h 6471290"/>
              <a:gd name="connsiteX29" fmla="*/ 4255556 w 6998756"/>
              <a:gd name="connsiteY29" fmla="*/ 5047350 h 6471290"/>
              <a:gd name="connsiteX30" fmla="*/ 4264823 w 6998756"/>
              <a:gd name="connsiteY30" fmla="*/ 5039519 h 6471290"/>
              <a:gd name="connsiteX31" fmla="*/ 4376726 w 6998756"/>
              <a:gd name="connsiteY31" fmla="*/ 4911330 h 6471290"/>
              <a:gd name="connsiteX32" fmla="*/ 4495294 w 6998756"/>
              <a:gd name="connsiteY32" fmla="*/ 4847795 h 6471290"/>
              <a:gd name="connsiteX33" fmla="*/ 4572211 w 6998756"/>
              <a:gd name="connsiteY33" fmla="*/ 4710384 h 6471290"/>
              <a:gd name="connsiteX34" fmla="*/ 4769783 w 6998756"/>
              <a:gd name="connsiteY34" fmla="*/ 4525049 h 6471290"/>
              <a:gd name="connsiteX35" fmla="*/ 4934059 w 6998756"/>
              <a:gd name="connsiteY35" fmla="*/ 4328278 h 6471290"/>
              <a:gd name="connsiteX36" fmla="*/ 4982961 w 6998756"/>
              <a:gd name="connsiteY36" fmla="*/ 4337626 h 6471290"/>
              <a:gd name="connsiteX37" fmla="*/ 5112069 w 6998756"/>
              <a:gd name="connsiteY37" fmla="*/ 4191493 h 6471290"/>
              <a:gd name="connsiteX38" fmla="*/ 1421611 w 6998756"/>
              <a:gd name="connsiteY38" fmla="*/ 2211251 h 6471290"/>
              <a:gd name="connsiteX39" fmla="*/ 1365366 w 6998756"/>
              <a:gd name="connsiteY39" fmla="*/ 2295734 h 6471290"/>
              <a:gd name="connsiteX40" fmla="*/ 1342943 w 6998756"/>
              <a:gd name="connsiteY40" fmla="*/ 2329145 h 6471290"/>
              <a:gd name="connsiteX41" fmla="*/ 1346081 w 6998756"/>
              <a:gd name="connsiteY41" fmla="*/ 2326178 h 6471290"/>
              <a:gd name="connsiteX42" fmla="*/ 1416062 w 6998756"/>
              <a:gd name="connsiteY42" fmla="*/ 2254923 h 6471290"/>
              <a:gd name="connsiteX43" fmla="*/ 1424962 w 6998756"/>
              <a:gd name="connsiteY43" fmla="*/ 2226134 h 6471290"/>
              <a:gd name="connsiteX44" fmla="*/ 1507160 w 6998756"/>
              <a:gd name="connsiteY44" fmla="*/ 2090249 h 6471290"/>
              <a:gd name="connsiteX45" fmla="*/ 1456732 w 6998756"/>
              <a:gd name="connsiteY45" fmla="*/ 2158498 h 6471290"/>
              <a:gd name="connsiteX46" fmla="*/ 1438688 w 6998756"/>
              <a:gd name="connsiteY46" fmla="*/ 2185602 h 6471290"/>
              <a:gd name="connsiteX47" fmla="*/ 1453739 w 6998756"/>
              <a:gd name="connsiteY47" fmla="*/ 2174973 h 6471290"/>
              <a:gd name="connsiteX48" fmla="*/ 1497217 w 6998756"/>
              <a:gd name="connsiteY48" fmla="*/ 2133545 h 6471290"/>
              <a:gd name="connsiteX49" fmla="*/ 1506065 w 6998756"/>
              <a:gd name="connsiteY49" fmla="*/ 2103875 h 6471290"/>
              <a:gd name="connsiteX50" fmla="*/ 2705909 w 6998756"/>
              <a:gd name="connsiteY50" fmla="*/ 892212 h 6471290"/>
              <a:gd name="connsiteX51" fmla="*/ 2531391 w 6998756"/>
              <a:gd name="connsiteY51" fmla="*/ 1067958 h 6471290"/>
              <a:gd name="connsiteX52" fmla="*/ 2527236 w 6998756"/>
              <a:gd name="connsiteY52" fmla="*/ 1071711 h 6471290"/>
              <a:gd name="connsiteX53" fmla="*/ 2540897 w 6998756"/>
              <a:gd name="connsiteY53" fmla="*/ 1082319 h 6471290"/>
              <a:gd name="connsiteX54" fmla="*/ 2608179 w 6998756"/>
              <a:gd name="connsiteY54" fmla="*/ 1057301 h 6471290"/>
              <a:gd name="connsiteX55" fmla="*/ 2608400 w 6998756"/>
              <a:gd name="connsiteY55" fmla="*/ 1053087 h 6471290"/>
              <a:gd name="connsiteX56" fmla="*/ 2661800 w 6998756"/>
              <a:gd name="connsiteY56" fmla="*/ 970335 h 6471290"/>
              <a:gd name="connsiteX57" fmla="*/ 2701077 w 6998756"/>
              <a:gd name="connsiteY57" fmla="*/ 926778 h 6471290"/>
              <a:gd name="connsiteX58" fmla="*/ 2690340 w 6998756"/>
              <a:gd name="connsiteY58" fmla="*/ 932395 h 6471290"/>
              <a:gd name="connsiteX59" fmla="*/ 2681987 w 6998756"/>
              <a:gd name="connsiteY59" fmla="*/ 941132 h 6471290"/>
              <a:gd name="connsiteX60" fmla="*/ 2692947 w 6998756"/>
              <a:gd name="connsiteY60" fmla="*/ 909186 h 6471290"/>
              <a:gd name="connsiteX61" fmla="*/ 2705909 w 6998756"/>
              <a:gd name="connsiteY61" fmla="*/ 892212 h 6471290"/>
              <a:gd name="connsiteX62" fmla="*/ 4540121 w 6998756"/>
              <a:gd name="connsiteY62" fmla="*/ 0 h 6471290"/>
              <a:gd name="connsiteX63" fmla="*/ 4614250 w 6998756"/>
              <a:gd name="connsiteY63" fmla="*/ 118030 h 6471290"/>
              <a:gd name="connsiteX64" fmla="*/ 4522491 w 6998756"/>
              <a:gd name="connsiteY64" fmla="*/ 417627 h 6471290"/>
              <a:gd name="connsiteX65" fmla="*/ 4470146 w 6998756"/>
              <a:gd name="connsiteY65" fmla="*/ 448710 h 6471290"/>
              <a:gd name="connsiteX66" fmla="*/ 4460369 w 6998756"/>
              <a:gd name="connsiteY66" fmla="*/ 393237 h 6471290"/>
              <a:gd name="connsiteX67" fmla="*/ 4471888 w 6998756"/>
              <a:gd name="connsiteY67" fmla="*/ 334651 h 6471290"/>
              <a:gd name="connsiteX68" fmla="*/ 4346608 w 6998756"/>
              <a:gd name="connsiteY68" fmla="*/ 547938 h 6471290"/>
              <a:gd name="connsiteX69" fmla="*/ 4409589 w 6998756"/>
              <a:gd name="connsiteY69" fmla="*/ 475135 h 6471290"/>
              <a:gd name="connsiteX70" fmla="*/ 4439977 w 6998756"/>
              <a:gd name="connsiteY70" fmla="*/ 459814 h 6471290"/>
              <a:gd name="connsiteX71" fmla="*/ 4472154 w 6998756"/>
              <a:gd name="connsiteY71" fmla="*/ 491091 h 6471290"/>
              <a:gd name="connsiteX72" fmla="*/ 4449975 w 6998756"/>
              <a:gd name="connsiteY72" fmla="*/ 511071 h 6471290"/>
              <a:gd name="connsiteX73" fmla="*/ 4431129 w 6998756"/>
              <a:gd name="connsiteY73" fmla="*/ 548132 h 6471290"/>
              <a:gd name="connsiteX74" fmla="*/ 4430269 w 6998756"/>
              <a:gd name="connsiteY74" fmla="*/ 645326 h 6471290"/>
              <a:gd name="connsiteX75" fmla="*/ 4395666 w 6998756"/>
              <a:gd name="connsiteY75" fmla="*/ 660427 h 6471290"/>
              <a:gd name="connsiteX76" fmla="*/ 4373488 w 6998756"/>
              <a:gd name="connsiteY76" fmla="*/ 680406 h 6471290"/>
              <a:gd name="connsiteX77" fmla="*/ 4414559 w 6998756"/>
              <a:gd name="connsiteY77" fmla="*/ 784020 h 6471290"/>
              <a:gd name="connsiteX78" fmla="*/ 4422767 w 6998756"/>
              <a:gd name="connsiteY78" fmla="*/ 788678 h 6471290"/>
              <a:gd name="connsiteX79" fmla="*/ 4429411 w 6998756"/>
              <a:gd name="connsiteY79" fmla="*/ 742520 h 6471290"/>
              <a:gd name="connsiteX80" fmla="*/ 4451809 w 6998756"/>
              <a:gd name="connsiteY80" fmla="*/ 718327 h 6471290"/>
              <a:gd name="connsiteX81" fmla="*/ 4467567 w 6998756"/>
              <a:gd name="connsiteY81" fmla="*/ 740289 h 6471290"/>
              <a:gd name="connsiteX82" fmla="*/ 4442321 w 6998756"/>
              <a:gd name="connsiteY82" fmla="*/ 899623 h 6471290"/>
              <a:gd name="connsiteX83" fmla="*/ 4556766 w 6998756"/>
              <a:gd name="connsiteY83" fmla="*/ 812602 h 6471290"/>
              <a:gd name="connsiteX84" fmla="*/ 4566521 w 6998756"/>
              <a:gd name="connsiteY84" fmla="*/ 787747 h 6471290"/>
              <a:gd name="connsiteX85" fmla="*/ 4618624 w 6998756"/>
              <a:gd name="connsiteY85" fmla="*/ 680552 h 6471290"/>
              <a:gd name="connsiteX86" fmla="*/ 4803157 w 6998756"/>
              <a:gd name="connsiteY86" fmla="*/ 546465 h 6471290"/>
              <a:gd name="connsiteX87" fmla="*/ 4865500 w 6998756"/>
              <a:gd name="connsiteY87" fmla="*/ 566639 h 6471290"/>
              <a:gd name="connsiteX88" fmla="*/ 4903482 w 6998756"/>
              <a:gd name="connsiteY88" fmla="*/ 729279 h 6471290"/>
              <a:gd name="connsiteX89" fmla="*/ 4937665 w 6998756"/>
              <a:gd name="connsiteY89" fmla="*/ 802942 h 6471290"/>
              <a:gd name="connsiteX90" fmla="*/ 4940801 w 6998756"/>
              <a:gd name="connsiteY90" fmla="*/ 904573 h 6471290"/>
              <a:gd name="connsiteX91" fmla="*/ 4928178 w 6998756"/>
              <a:gd name="connsiteY91" fmla="*/ 984237 h 6471290"/>
              <a:gd name="connsiteX92" fmla="*/ 5017798 w 6998756"/>
              <a:gd name="connsiteY92" fmla="*/ 967790 h 6471290"/>
              <a:gd name="connsiteX93" fmla="*/ 5223627 w 6998756"/>
              <a:gd name="connsiteY93" fmla="*/ 830590 h 6471290"/>
              <a:gd name="connsiteX94" fmla="*/ 5273324 w 6998756"/>
              <a:gd name="connsiteY94" fmla="*/ 850102 h 6471290"/>
              <a:gd name="connsiteX95" fmla="*/ 5288860 w 6998756"/>
              <a:gd name="connsiteY95" fmla="*/ 876281 h 6471290"/>
              <a:gd name="connsiteX96" fmla="*/ 5291114 w 6998756"/>
              <a:gd name="connsiteY96" fmla="*/ 994777 h 6471290"/>
              <a:gd name="connsiteX97" fmla="*/ 5099915 w 6998756"/>
              <a:gd name="connsiteY97" fmla="*/ 1094692 h 6471290"/>
              <a:gd name="connsiteX98" fmla="*/ 5072638 w 6998756"/>
              <a:gd name="connsiteY98" fmla="*/ 1131316 h 6471290"/>
              <a:gd name="connsiteX99" fmla="*/ 4999438 w 6998756"/>
              <a:gd name="connsiteY99" fmla="*/ 1157078 h 6471290"/>
              <a:gd name="connsiteX100" fmla="*/ 4965718 w 6998756"/>
              <a:gd name="connsiteY100" fmla="*/ 1155314 h 6471290"/>
              <a:gd name="connsiteX101" fmla="*/ 4968387 w 6998756"/>
              <a:gd name="connsiteY101" fmla="*/ 1185048 h 6471290"/>
              <a:gd name="connsiteX102" fmla="*/ 4962187 w 6998756"/>
              <a:gd name="connsiteY102" fmla="*/ 1222775 h 6471290"/>
              <a:gd name="connsiteX103" fmla="*/ 4968630 w 6998756"/>
              <a:gd name="connsiteY103" fmla="*/ 1261160 h 6471290"/>
              <a:gd name="connsiteX104" fmla="*/ 4897659 w 6998756"/>
              <a:gd name="connsiteY104" fmla="*/ 1325090 h 6471290"/>
              <a:gd name="connsiteX105" fmla="*/ 4890576 w 6998756"/>
              <a:gd name="connsiteY105" fmla="*/ 1379681 h 6471290"/>
              <a:gd name="connsiteX106" fmla="*/ 4970001 w 6998756"/>
              <a:gd name="connsiteY106" fmla="*/ 1396521 h 6471290"/>
              <a:gd name="connsiteX107" fmla="*/ 5066042 w 6998756"/>
              <a:gd name="connsiteY107" fmla="*/ 1338131 h 6471290"/>
              <a:gd name="connsiteX108" fmla="*/ 5203548 w 6998756"/>
              <a:gd name="connsiteY108" fmla="*/ 1214266 h 6471290"/>
              <a:gd name="connsiteX109" fmla="*/ 5384308 w 6998756"/>
              <a:gd name="connsiteY109" fmla="*/ 1071528 h 6471290"/>
              <a:gd name="connsiteX110" fmla="*/ 5422686 w 6998756"/>
              <a:gd name="connsiteY110" fmla="*/ 1065079 h 6471290"/>
              <a:gd name="connsiteX111" fmla="*/ 5458392 w 6998756"/>
              <a:gd name="connsiteY111" fmla="*/ 1028897 h 6471290"/>
              <a:gd name="connsiteX112" fmla="*/ 5476575 w 6998756"/>
              <a:gd name="connsiteY112" fmla="*/ 1004483 h 6471290"/>
              <a:gd name="connsiteX113" fmla="*/ 5665325 w 6998756"/>
              <a:gd name="connsiteY113" fmla="*/ 870617 h 6471290"/>
              <a:gd name="connsiteX114" fmla="*/ 5929480 w 6998756"/>
              <a:gd name="connsiteY114" fmla="*/ 668826 h 6471290"/>
              <a:gd name="connsiteX115" fmla="*/ 5977391 w 6998756"/>
              <a:gd name="connsiteY115" fmla="*/ 641737 h 6471290"/>
              <a:gd name="connsiteX116" fmla="*/ 6012458 w 6998756"/>
              <a:gd name="connsiteY116" fmla="*/ 698534 h 6471290"/>
              <a:gd name="connsiteX117" fmla="*/ 6022477 w 6998756"/>
              <a:gd name="connsiteY117" fmla="*/ 830120 h 6471290"/>
              <a:gd name="connsiteX118" fmla="*/ 5954177 w 6998756"/>
              <a:gd name="connsiteY118" fmla="*/ 923784 h 6471290"/>
              <a:gd name="connsiteX119" fmla="*/ 5919354 w 6998756"/>
              <a:gd name="connsiteY119" fmla="*/ 943099 h 6471290"/>
              <a:gd name="connsiteX120" fmla="*/ 5827969 w 6998756"/>
              <a:gd name="connsiteY120" fmla="*/ 993278 h 6471290"/>
              <a:gd name="connsiteX121" fmla="*/ 5820886 w 6998756"/>
              <a:gd name="connsiteY121" fmla="*/ 1047868 h 6471290"/>
              <a:gd name="connsiteX122" fmla="*/ 5823556 w 6998756"/>
              <a:gd name="connsiteY122" fmla="*/ 1077603 h 6471290"/>
              <a:gd name="connsiteX123" fmla="*/ 5790056 w 6998756"/>
              <a:gd name="connsiteY123" fmla="*/ 1071622 h 6471290"/>
              <a:gd name="connsiteX124" fmla="*/ 5725727 w 6998756"/>
              <a:gd name="connsiteY124" fmla="*/ 1089395 h 6471290"/>
              <a:gd name="connsiteX125" fmla="*/ 5575820 w 6998756"/>
              <a:gd name="connsiteY125" fmla="*/ 1288707 h 6471290"/>
              <a:gd name="connsiteX126" fmla="*/ 5520164 w 6998756"/>
              <a:gd name="connsiteY126" fmla="*/ 1383033 h 6471290"/>
              <a:gd name="connsiteX127" fmla="*/ 5527489 w 6998756"/>
              <a:gd name="connsiteY127" fmla="*/ 1404557 h 6471290"/>
              <a:gd name="connsiteX128" fmla="*/ 5577629 w 6998756"/>
              <a:gd name="connsiteY128" fmla="*/ 1415637 h 6471290"/>
              <a:gd name="connsiteX129" fmla="*/ 5600251 w 6998756"/>
              <a:gd name="connsiteY129" fmla="*/ 1387225 h 6471290"/>
              <a:gd name="connsiteX130" fmla="*/ 5628408 w 6998756"/>
              <a:gd name="connsiteY130" fmla="*/ 1333739 h 6471290"/>
              <a:gd name="connsiteX131" fmla="*/ 5808728 w 6998756"/>
              <a:gd name="connsiteY131" fmla="*/ 1199431 h 6471290"/>
              <a:gd name="connsiteX132" fmla="*/ 5855534 w 6998756"/>
              <a:gd name="connsiteY132" fmla="*/ 1193424 h 6471290"/>
              <a:gd name="connsiteX133" fmla="*/ 5932730 w 6998756"/>
              <a:gd name="connsiteY133" fmla="*/ 1172099 h 6471290"/>
              <a:gd name="connsiteX134" fmla="*/ 6029455 w 6998756"/>
              <a:gd name="connsiteY134" fmla="*/ 1181389 h 6471290"/>
              <a:gd name="connsiteX135" fmla="*/ 6058961 w 6998756"/>
              <a:gd name="connsiteY135" fmla="*/ 1182933 h 6471290"/>
              <a:gd name="connsiteX136" fmla="*/ 6186713 w 6998756"/>
              <a:gd name="connsiteY136" fmla="*/ 1083924 h 6471290"/>
              <a:gd name="connsiteX137" fmla="*/ 6438885 w 6998756"/>
              <a:gd name="connsiteY137" fmla="*/ 868823 h 6471290"/>
              <a:gd name="connsiteX138" fmla="*/ 6623641 w 6998756"/>
              <a:gd name="connsiteY138" fmla="*/ 730519 h 6471290"/>
              <a:gd name="connsiteX139" fmla="*/ 6660010 w 6998756"/>
              <a:gd name="connsiteY139" fmla="*/ 681689 h 6471290"/>
              <a:gd name="connsiteX140" fmla="*/ 6725441 w 6998756"/>
              <a:gd name="connsiteY140" fmla="*/ 642837 h 6471290"/>
              <a:gd name="connsiteX141" fmla="*/ 6751613 w 6998756"/>
              <a:gd name="connsiteY141" fmla="*/ 627295 h 6471290"/>
              <a:gd name="connsiteX142" fmla="*/ 6811706 w 6998756"/>
              <a:gd name="connsiteY142" fmla="*/ 528973 h 6471290"/>
              <a:gd name="connsiteX143" fmla="*/ 6877801 w 6998756"/>
              <a:gd name="connsiteY143" fmla="*/ 477473 h 6471290"/>
              <a:gd name="connsiteX144" fmla="*/ 6939481 w 6998756"/>
              <a:gd name="connsiteY144" fmla="*/ 510294 h 6471290"/>
              <a:gd name="connsiteX145" fmla="*/ 6950581 w 6998756"/>
              <a:gd name="connsiteY145" fmla="*/ 540469 h 6471290"/>
              <a:gd name="connsiteX146" fmla="*/ 6983000 w 6998756"/>
              <a:gd name="connsiteY146" fmla="*/ 647858 h 6471290"/>
              <a:gd name="connsiteX147" fmla="*/ 6803806 w 6998756"/>
              <a:gd name="connsiteY147" fmla="*/ 841415 h 6471290"/>
              <a:gd name="connsiteX148" fmla="*/ 6750800 w 6998756"/>
              <a:gd name="connsiteY148" fmla="*/ 885146 h 6471290"/>
              <a:gd name="connsiteX149" fmla="*/ 6556314 w 6998756"/>
              <a:gd name="connsiteY149" fmla="*/ 1128634 h 6471290"/>
              <a:gd name="connsiteX150" fmla="*/ 6498231 w 6998756"/>
              <a:gd name="connsiteY150" fmla="*/ 1269339 h 6471290"/>
              <a:gd name="connsiteX151" fmla="*/ 6469852 w 6998756"/>
              <a:gd name="connsiteY151" fmla="*/ 1327041 h 6471290"/>
              <a:gd name="connsiteX152" fmla="*/ 6464533 w 6998756"/>
              <a:gd name="connsiteY152" fmla="*/ 1347902 h 6471290"/>
              <a:gd name="connsiteX153" fmla="*/ 6485609 w 6998756"/>
              <a:gd name="connsiteY153" fmla="*/ 1349005 h 6471290"/>
              <a:gd name="connsiteX154" fmla="*/ 6644411 w 6998756"/>
              <a:gd name="connsiteY154" fmla="*/ 1222027 h 6471290"/>
              <a:gd name="connsiteX155" fmla="*/ 6838236 w 6998756"/>
              <a:gd name="connsiteY155" fmla="*/ 991187 h 6471290"/>
              <a:gd name="connsiteX156" fmla="*/ 6847327 w 6998756"/>
              <a:gd name="connsiteY156" fmla="*/ 978980 h 6471290"/>
              <a:gd name="connsiteX157" fmla="*/ 6916313 w 6998756"/>
              <a:gd name="connsiteY157" fmla="*/ 952996 h 6471290"/>
              <a:gd name="connsiteX158" fmla="*/ 6916557 w 6998756"/>
              <a:gd name="connsiteY158" fmla="*/ 1029108 h 6471290"/>
              <a:gd name="connsiteX159" fmla="*/ 6852471 w 6998756"/>
              <a:gd name="connsiteY159" fmla="*/ 1122993 h 6471290"/>
              <a:gd name="connsiteX160" fmla="*/ 6693469 w 6998756"/>
              <a:gd name="connsiteY160" fmla="*/ 1334515 h 6471290"/>
              <a:gd name="connsiteX161" fmla="*/ 6685063 w 6998756"/>
              <a:gd name="connsiteY161" fmla="*/ 1414403 h 6471290"/>
              <a:gd name="connsiteX162" fmla="*/ 6719467 w 6998756"/>
              <a:gd name="connsiteY162" fmla="*/ 1483848 h 6471290"/>
              <a:gd name="connsiteX163" fmla="*/ 6725030 w 6998756"/>
              <a:gd name="connsiteY163" fmla="*/ 1539101 h 6471290"/>
              <a:gd name="connsiteX164" fmla="*/ 6686430 w 6998756"/>
              <a:gd name="connsiteY164" fmla="*/ 1549764 h 6471290"/>
              <a:gd name="connsiteX165" fmla="*/ 6648717 w 6998756"/>
              <a:gd name="connsiteY165" fmla="*/ 1543562 h 6471290"/>
              <a:gd name="connsiteX166" fmla="*/ 6656706 w 6998756"/>
              <a:gd name="connsiteY166" fmla="*/ 1552435 h 6471290"/>
              <a:gd name="connsiteX167" fmla="*/ 6642098 w 6998756"/>
              <a:gd name="connsiteY167" fmla="*/ 1670048 h 6471290"/>
              <a:gd name="connsiteX168" fmla="*/ 6577326 w 6998756"/>
              <a:gd name="connsiteY168" fmla="*/ 1696254 h 6471290"/>
              <a:gd name="connsiteX169" fmla="*/ 6544095 w 6998756"/>
              <a:gd name="connsiteY169" fmla="*/ 1846714 h 6471290"/>
              <a:gd name="connsiteX170" fmla="*/ 6537011 w 6998756"/>
              <a:gd name="connsiteY170" fmla="*/ 1901303 h 6471290"/>
              <a:gd name="connsiteX171" fmla="*/ 6555879 w 6998756"/>
              <a:gd name="connsiteY171" fmla="*/ 1944567 h 6471290"/>
              <a:gd name="connsiteX172" fmla="*/ 6623078 w 6998756"/>
              <a:gd name="connsiteY172" fmla="*/ 1871985 h 6471290"/>
              <a:gd name="connsiteX173" fmla="*/ 6634154 w 6998756"/>
              <a:gd name="connsiteY173" fmla="*/ 1821831 h 6471290"/>
              <a:gd name="connsiteX174" fmla="*/ 6641457 w 6998756"/>
              <a:gd name="connsiteY174" fmla="*/ 1763026 h 6471290"/>
              <a:gd name="connsiteX175" fmla="*/ 6642561 w 6998756"/>
              <a:gd name="connsiteY175" fmla="*/ 1741943 h 6471290"/>
              <a:gd name="connsiteX176" fmla="*/ 6730196 w 6998756"/>
              <a:gd name="connsiteY176" fmla="*/ 1763441 h 6471290"/>
              <a:gd name="connsiteX177" fmla="*/ 6728210 w 6998756"/>
              <a:gd name="connsiteY177" fmla="*/ 1801388 h 6471290"/>
              <a:gd name="connsiteX178" fmla="*/ 6701837 w 6998756"/>
              <a:gd name="connsiteY178" fmla="*/ 1901474 h 6471290"/>
              <a:gd name="connsiteX179" fmla="*/ 6696741 w 6998756"/>
              <a:gd name="connsiteY179" fmla="*/ 1918119 h 6471290"/>
              <a:gd name="connsiteX180" fmla="*/ 6589424 w 6998756"/>
              <a:gd name="connsiteY180" fmla="*/ 2111206 h 6471290"/>
              <a:gd name="connsiteX181" fmla="*/ 6557714 w 6998756"/>
              <a:gd name="connsiteY181" fmla="*/ 2151823 h 6471290"/>
              <a:gd name="connsiteX182" fmla="*/ 6467011 w 6998756"/>
              <a:gd name="connsiteY182" fmla="*/ 2269684 h 6471290"/>
              <a:gd name="connsiteX183" fmla="*/ 6448386 w 6998756"/>
              <a:gd name="connsiteY183" fmla="*/ 2302532 h 6471290"/>
              <a:gd name="connsiteX184" fmla="*/ 6410695 w 6998756"/>
              <a:gd name="connsiteY184" fmla="*/ 2376658 h 6471290"/>
              <a:gd name="connsiteX185" fmla="*/ 6456420 w 6998756"/>
              <a:gd name="connsiteY185" fmla="*/ 2472061 h 6471290"/>
              <a:gd name="connsiteX186" fmla="*/ 6466440 w 6998756"/>
              <a:gd name="connsiteY186" fmla="*/ 2603647 h 6471290"/>
              <a:gd name="connsiteX187" fmla="*/ 6189907 w 6998756"/>
              <a:gd name="connsiteY187" fmla="*/ 2961216 h 6471290"/>
              <a:gd name="connsiteX188" fmla="*/ 6082567 w 6998756"/>
              <a:gd name="connsiteY188" fmla="*/ 3073977 h 6471290"/>
              <a:gd name="connsiteX189" fmla="*/ 5977654 w 6998756"/>
              <a:gd name="connsiteY189" fmla="*/ 3140358 h 6471290"/>
              <a:gd name="connsiteX190" fmla="*/ 5941728 w 6998756"/>
              <a:gd name="connsiteY190" fmla="*/ 3180757 h 6471290"/>
              <a:gd name="connsiteX191" fmla="*/ 5812234 w 6998756"/>
              <a:gd name="connsiteY191" fmla="*/ 3393823 h 6471290"/>
              <a:gd name="connsiteX192" fmla="*/ 5904080 w 6998756"/>
              <a:gd name="connsiteY192" fmla="*/ 3415541 h 6471290"/>
              <a:gd name="connsiteX193" fmla="*/ 5942679 w 6998756"/>
              <a:gd name="connsiteY193" fmla="*/ 3404878 h 6471290"/>
              <a:gd name="connsiteX194" fmla="*/ 6049112 w 6998756"/>
              <a:gd name="connsiteY194" fmla="*/ 3228653 h 6471290"/>
              <a:gd name="connsiteX195" fmla="*/ 6159785 w 6998756"/>
              <a:gd name="connsiteY195" fmla="*/ 3132978 h 6471290"/>
              <a:gd name="connsiteX196" fmla="*/ 6213234 w 6998756"/>
              <a:gd name="connsiteY196" fmla="*/ 3080816 h 6471290"/>
              <a:gd name="connsiteX197" fmla="*/ 6370445 w 6998756"/>
              <a:gd name="connsiteY197" fmla="*/ 2822695 h 6471290"/>
              <a:gd name="connsiteX198" fmla="*/ 6432104 w 6998756"/>
              <a:gd name="connsiteY198" fmla="*/ 2775188 h 6471290"/>
              <a:gd name="connsiteX199" fmla="*/ 6407522 w 6998756"/>
              <a:gd name="connsiteY199" fmla="*/ 2921874 h 6471290"/>
              <a:gd name="connsiteX200" fmla="*/ 6329489 w 6998756"/>
              <a:gd name="connsiteY200" fmla="*/ 3120722 h 6471290"/>
              <a:gd name="connsiteX201" fmla="*/ 6243225 w 6998756"/>
              <a:gd name="connsiteY201" fmla="*/ 3234583 h 6471290"/>
              <a:gd name="connsiteX202" fmla="*/ 6099959 w 6998756"/>
              <a:gd name="connsiteY202" fmla="*/ 3387741 h 6471290"/>
              <a:gd name="connsiteX203" fmla="*/ 6081996 w 6998756"/>
              <a:gd name="connsiteY203" fmla="*/ 3407941 h 6471290"/>
              <a:gd name="connsiteX204" fmla="*/ 5992399 w 6998756"/>
              <a:gd name="connsiteY204" fmla="*/ 3504717 h 6471290"/>
              <a:gd name="connsiteX205" fmla="*/ 5885943 w 6998756"/>
              <a:gd name="connsiteY205" fmla="*/ 3600612 h 6471290"/>
              <a:gd name="connsiteX206" fmla="*/ 5880626 w 6998756"/>
              <a:gd name="connsiteY206" fmla="*/ 3621474 h 6471290"/>
              <a:gd name="connsiteX207" fmla="*/ 5845802 w 6998756"/>
              <a:gd name="connsiteY207" fmla="*/ 3640788 h 6471290"/>
              <a:gd name="connsiteX208" fmla="*/ 5791004 w 6998756"/>
              <a:gd name="connsiteY208" fmla="*/ 3637920 h 6471290"/>
              <a:gd name="connsiteX209" fmla="*/ 5698297 w 6998756"/>
              <a:gd name="connsiteY209" fmla="*/ 3713397 h 6471290"/>
              <a:gd name="connsiteX210" fmla="*/ 5683886 w 6998756"/>
              <a:gd name="connsiteY210" fmla="*/ 3746465 h 6471290"/>
              <a:gd name="connsiteX211" fmla="*/ 5642861 w 6998756"/>
              <a:gd name="connsiteY211" fmla="*/ 3803509 h 6471290"/>
              <a:gd name="connsiteX212" fmla="*/ 5585639 w 6998756"/>
              <a:gd name="connsiteY212" fmla="*/ 3847018 h 6471290"/>
              <a:gd name="connsiteX213" fmla="*/ 5581668 w 6998756"/>
              <a:gd name="connsiteY213" fmla="*/ 3922911 h 6471290"/>
              <a:gd name="connsiteX214" fmla="*/ 5567258 w 6998756"/>
              <a:gd name="connsiteY214" fmla="*/ 3955979 h 6471290"/>
              <a:gd name="connsiteX215" fmla="*/ 5496065 w 6998756"/>
              <a:gd name="connsiteY215" fmla="*/ 4024123 h 6471290"/>
              <a:gd name="connsiteX216" fmla="*/ 5462345 w 6998756"/>
              <a:gd name="connsiteY216" fmla="*/ 4022359 h 6471290"/>
              <a:gd name="connsiteX217" fmla="*/ 5372922 w 6998756"/>
              <a:gd name="connsiteY217" fmla="*/ 3954263 h 6471290"/>
              <a:gd name="connsiteX218" fmla="*/ 5366641 w 6998756"/>
              <a:gd name="connsiteY218" fmla="*/ 3949724 h 6471290"/>
              <a:gd name="connsiteX219" fmla="*/ 5317779 w 6998756"/>
              <a:gd name="connsiteY219" fmla="*/ 3990916 h 6471290"/>
              <a:gd name="connsiteX220" fmla="*/ 5038128 w 6998756"/>
              <a:gd name="connsiteY220" fmla="*/ 4393804 h 6471290"/>
              <a:gd name="connsiteX221" fmla="*/ 5004831 w 6998756"/>
              <a:gd name="connsiteY221" fmla="*/ 4382369 h 6471290"/>
              <a:gd name="connsiteX222" fmla="*/ 4898795 w 6998756"/>
              <a:gd name="connsiteY222" fmla="*/ 4539566 h 6471290"/>
              <a:gd name="connsiteX223" fmla="*/ 4718915 w 6998756"/>
              <a:gd name="connsiteY223" fmla="*/ 4738425 h 6471290"/>
              <a:gd name="connsiteX224" fmla="*/ 4532769 w 6998756"/>
              <a:gd name="connsiteY224" fmla="*/ 4890452 h 6471290"/>
              <a:gd name="connsiteX225" fmla="*/ 4526503 w 6998756"/>
              <a:gd name="connsiteY225" fmla="*/ 4843619 h 6471290"/>
              <a:gd name="connsiteX226" fmla="*/ 4247835 w 6998756"/>
              <a:gd name="connsiteY226" fmla="*/ 5135145 h 6471290"/>
              <a:gd name="connsiteX227" fmla="*/ 4024115 w 6998756"/>
              <a:gd name="connsiteY227" fmla="*/ 5366186 h 6471290"/>
              <a:gd name="connsiteX228" fmla="*/ 3995623 w 6998756"/>
              <a:gd name="connsiteY228" fmla="*/ 5389730 h 6471290"/>
              <a:gd name="connsiteX229" fmla="*/ 3986163 w 6998756"/>
              <a:gd name="connsiteY229" fmla="*/ 5416368 h 6471290"/>
              <a:gd name="connsiteX230" fmla="*/ 3928277 w 6998756"/>
              <a:gd name="connsiteY230" fmla="*/ 5472526 h 6471290"/>
              <a:gd name="connsiteX231" fmla="*/ 3844218 w 6998756"/>
              <a:gd name="connsiteY231" fmla="*/ 5544226 h 6471290"/>
              <a:gd name="connsiteX232" fmla="*/ 3792093 w 6998756"/>
              <a:gd name="connsiteY232" fmla="*/ 5571093 h 6471290"/>
              <a:gd name="connsiteX233" fmla="*/ 3759942 w 6998756"/>
              <a:gd name="connsiteY233" fmla="*/ 5620143 h 6471290"/>
              <a:gd name="connsiteX234" fmla="*/ 3706934 w 6998756"/>
              <a:gd name="connsiteY234" fmla="*/ 5663875 h 6471290"/>
              <a:gd name="connsiteX235" fmla="*/ 3702497 w 6998756"/>
              <a:gd name="connsiteY235" fmla="*/ 5667870 h 6471290"/>
              <a:gd name="connsiteX236" fmla="*/ 3518847 w 6998756"/>
              <a:gd name="connsiteY236" fmla="*/ 5785093 h 6471290"/>
              <a:gd name="connsiteX237" fmla="*/ 3488261 w 6998756"/>
              <a:gd name="connsiteY237" fmla="*/ 5884957 h 6471290"/>
              <a:gd name="connsiteX238" fmla="*/ 3464095 w 6998756"/>
              <a:gd name="connsiteY238" fmla="*/ 5942882 h 6471290"/>
              <a:gd name="connsiteX239" fmla="*/ 3313061 w 6998756"/>
              <a:gd name="connsiteY239" fmla="*/ 6082948 h 6471290"/>
              <a:gd name="connsiteX240" fmla="*/ 3245422 w 6998756"/>
              <a:gd name="connsiteY240" fmla="*/ 6163964 h 6471290"/>
              <a:gd name="connsiteX241" fmla="*/ 3153375 w 6998756"/>
              <a:gd name="connsiteY241" fmla="*/ 6226792 h 6471290"/>
              <a:gd name="connsiteX242" fmla="*/ 2961294 w 6998756"/>
              <a:gd name="connsiteY242" fmla="*/ 6343572 h 6471290"/>
              <a:gd name="connsiteX243" fmla="*/ 2810016 w 6998756"/>
              <a:gd name="connsiteY243" fmla="*/ 6407526 h 6471290"/>
              <a:gd name="connsiteX244" fmla="*/ 2738338 w 6998756"/>
              <a:gd name="connsiteY244" fmla="*/ 6323448 h 6471290"/>
              <a:gd name="connsiteX245" fmla="*/ 2694401 w 6998756"/>
              <a:gd name="connsiteY245" fmla="*/ 6274643 h 6471290"/>
              <a:gd name="connsiteX246" fmla="*/ 2721454 w 6998756"/>
              <a:gd name="connsiteY246" fmla="*/ 6242236 h 6471290"/>
              <a:gd name="connsiteX247" fmla="*/ 2735202 w 6998756"/>
              <a:gd name="connsiteY247" fmla="*/ 6221819 h 6471290"/>
              <a:gd name="connsiteX248" fmla="*/ 2738271 w 6998756"/>
              <a:gd name="connsiteY248" fmla="*/ 6082464 h 6471290"/>
              <a:gd name="connsiteX249" fmla="*/ 2735600 w 6998756"/>
              <a:gd name="connsiteY249" fmla="*/ 6052727 h 6471290"/>
              <a:gd name="connsiteX250" fmla="*/ 2676367 w 6998756"/>
              <a:gd name="connsiteY250" fmla="*/ 6053856 h 6471290"/>
              <a:gd name="connsiteX251" fmla="*/ 2666789 w 6998756"/>
              <a:gd name="connsiteY251" fmla="*/ 5913839 h 6471290"/>
              <a:gd name="connsiteX252" fmla="*/ 2777438 w 6998756"/>
              <a:gd name="connsiteY252" fmla="*/ 5737835 h 6471290"/>
              <a:gd name="connsiteX253" fmla="*/ 2784079 w 6998756"/>
              <a:gd name="connsiteY253" fmla="*/ 5691678 h 6471290"/>
              <a:gd name="connsiteX254" fmla="*/ 2720855 w 6998756"/>
              <a:gd name="connsiteY254" fmla="*/ 5688369 h 6471290"/>
              <a:gd name="connsiteX255" fmla="*/ 2653878 w 6998756"/>
              <a:gd name="connsiteY255" fmla="*/ 5756737 h 6471290"/>
              <a:gd name="connsiteX256" fmla="*/ 2519482 w 6998756"/>
              <a:gd name="connsiteY256" fmla="*/ 5901902 h 6471290"/>
              <a:gd name="connsiteX257" fmla="*/ 2506174 w 6998756"/>
              <a:gd name="connsiteY257" fmla="*/ 5913889 h 6471290"/>
              <a:gd name="connsiteX258" fmla="*/ 2400601 w 6998756"/>
              <a:gd name="connsiteY258" fmla="*/ 5992919 h 6471290"/>
              <a:gd name="connsiteX259" fmla="*/ 2004743 w 6998756"/>
              <a:gd name="connsiteY259" fmla="*/ 6449939 h 6471290"/>
              <a:gd name="connsiteX260" fmla="*/ 1957495 w 6998756"/>
              <a:gd name="connsiteY260" fmla="*/ 6464378 h 6471290"/>
              <a:gd name="connsiteX261" fmla="*/ 1947056 w 6998756"/>
              <a:gd name="connsiteY261" fmla="*/ 6421555 h 6471290"/>
              <a:gd name="connsiteX262" fmla="*/ 1974311 w 6998756"/>
              <a:gd name="connsiteY262" fmla="*/ 6304603 h 6471290"/>
              <a:gd name="connsiteX263" fmla="*/ 2027074 w 6998756"/>
              <a:gd name="connsiteY263" fmla="*/ 6184760 h 6471290"/>
              <a:gd name="connsiteX264" fmla="*/ 2092042 w 6998756"/>
              <a:gd name="connsiteY264" fmla="*/ 6074010 h 6471290"/>
              <a:gd name="connsiteX265" fmla="*/ 2045655 w 6998756"/>
              <a:gd name="connsiteY265" fmla="*/ 5991255 h 6471290"/>
              <a:gd name="connsiteX266" fmla="*/ 2017031 w 6998756"/>
              <a:gd name="connsiteY266" fmla="*/ 5972846 h 6471290"/>
              <a:gd name="connsiteX267" fmla="*/ 2043205 w 6998756"/>
              <a:gd name="connsiteY267" fmla="*/ 5957304 h 6471290"/>
              <a:gd name="connsiteX268" fmla="*/ 2089326 w 6998756"/>
              <a:gd name="connsiteY268" fmla="*/ 5883619 h 6471290"/>
              <a:gd name="connsiteX269" fmla="*/ 2027203 w 6998756"/>
              <a:gd name="connsiteY269" fmla="*/ 5859228 h 6471290"/>
              <a:gd name="connsiteX270" fmla="*/ 1930943 w 6998756"/>
              <a:gd name="connsiteY270" fmla="*/ 5921835 h 6471290"/>
              <a:gd name="connsiteX271" fmla="*/ 1904328 w 6998756"/>
              <a:gd name="connsiteY271" fmla="*/ 5945808 h 6471290"/>
              <a:gd name="connsiteX272" fmla="*/ 1893008 w 6998756"/>
              <a:gd name="connsiteY272" fmla="*/ 5919849 h 6471290"/>
              <a:gd name="connsiteX273" fmla="*/ 1860171 w 6998756"/>
              <a:gd name="connsiteY273" fmla="*/ 5901220 h 6471290"/>
              <a:gd name="connsiteX274" fmla="*/ 1681174 w 6998756"/>
              <a:gd name="connsiteY274" fmla="*/ 6010231 h 6471290"/>
              <a:gd name="connsiteX275" fmla="*/ 1649893 w 6998756"/>
              <a:gd name="connsiteY275" fmla="*/ 6043868 h 6471290"/>
              <a:gd name="connsiteX276" fmla="*/ 1622071 w 6998756"/>
              <a:gd name="connsiteY276" fmla="*/ 6065956 h 6471290"/>
              <a:gd name="connsiteX277" fmla="*/ 1540971 w 6998756"/>
              <a:gd name="connsiteY277" fmla="*/ 6160162 h 6471290"/>
              <a:gd name="connsiteX278" fmla="*/ 1544660 w 6998756"/>
              <a:gd name="connsiteY278" fmla="*/ 6175465 h 6471290"/>
              <a:gd name="connsiteX279" fmla="*/ 1529348 w 6998756"/>
              <a:gd name="connsiteY279" fmla="*/ 6179157 h 6471290"/>
              <a:gd name="connsiteX280" fmla="*/ 1506106 w 6998756"/>
              <a:gd name="connsiteY280" fmla="*/ 6217148 h 6471290"/>
              <a:gd name="connsiteX281" fmla="*/ 1502416 w 6998756"/>
              <a:gd name="connsiteY281" fmla="*/ 6201844 h 6471290"/>
              <a:gd name="connsiteX282" fmla="*/ 1501761 w 6998756"/>
              <a:gd name="connsiteY282" fmla="*/ 6194940 h 6471290"/>
              <a:gd name="connsiteX283" fmla="*/ 1514037 w 6998756"/>
              <a:gd name="connsiteY283" fmla="*/ 6182848 h 6471290"/>
              <a:gd name="connsiteX284" fmla="*/ 1501102 w 6998756"/>
              <a:gd name="connsiteY284" fmla="*/ 6187991 h 6471290"/>
              <a:gd name="connsiteX285" fmla="*/ 1501761 w 6998756"/>
              <a:gd name="connsiteY285" fmla="*/ 6194940 h 6471290"/>
              <a:gd name="connsiteX286" fmla="*/ 1484784 w 6998756"/>
              <a:gd name="connsiteY286" fmla="*/ 6211661 h 6471290"/>
              <a:gd name="connsiteX287" fmla="*/ 1409997 w 6998756"/>
              <a:gd name="connsiteY287" fmla="*/ 6288901 h 6471290"/>
              <a:gd name="connsiteX288" fmla="*/ 1511970 w 6998756"/>
              <a:gd name="connsiteY288" fmla="*/ 5984207 h 6471290"/>
              <a:gd name="connsiteX289" fmla="*/ 1538118 w 6998756"/>
              <a:gd name="connsiteY289" fmla="*/ 5938165 h 6471290"/>
              <a:gd name="connsiteX290" fmla="*/ 1548035 w 6998756"/>
              <a:gd name="connsiteY290" fmla="*/ 5889113 h 6471290"/>
              <a:gd name="connsiteX291" fmla="*/ 1598127 w 6998756"/>
              <a:gd name="connsiteY291" fmla="*/ 5739534 h 6471290"/>
              <a:gd name="connsiteX292" fmla="*/ 1482117 w 6998756"/>
              <a:gd name="connsiteY292" fmla="*/ 5775743 h 6471290"/>
              <a:gd name="connsiteX293" fmla="*/ 1436192 w 6998756"/>
              <a:gd name="connsiteY293" fmla="*/ 5764882 h 6471290"/>
              <a:gd name="connsiteX294" fmla="*/ 1440826 w 6998756"/>
              <a:gd name="connsiteY294" fmla="*/ 5676343 h 6471290"/>
              <a:gd name="connsiteX295" fmla="*/ 1463644 w 6998756"/>
              <a:gd name="connsiteY295" fmla="*/ 5563387 h 6471290"/>
              <a:gd name="connsiteX296" fmla="*/ 1461191 w 6998756"/>
              <a:gd name="connsiteY296" fmla="*/ 5529435 h 6471290"/>
              <a:gd name="connsiteX297" fmla="*/ 1422596 w 6998756"/>
              <a:gd name="connsiteY297" fmla="*/ 5540099 h 6471290"/>
              <a:gd name="connsiteX298" fmla="*/ 1395762 w 6998756"/>
              <a:gd name="connsiteY298" fmla="*/ 5568288 h 6471290"/>
              <a:gd name="connsiteX299" fmla="*/ 1198384 w 6998756"/>
              <a:gd name="connsiteY299" fmla="*/ 5786259 h 6471290"/>
              <a:gd name="connsiteX300" fmla="*/ 1083475 w 6998756"/>
              <a:gd name="connsiteY300" fmla="*/ 5801385 h 6471290"/>
              <a:gd name="connsiteX301" fmla="*/ 1028677 w 6998756"/>
              <a:gd name="connsiteY301" fmla="*/ 5798517 h 6471290"/>
              <a:gd name="connsiteX302" fmla="*/ 1011155 w 6998756"/>
              <a:gd name="connsiteY302" fmla="*/ 5810283 h 6471290"/>
              <a:gd name="connsiteX303" fmla="*/ 927957 w 6998756"/>
              <a:gd name="connsiteY303" fmla="*/ 5784790 h 6471290"/>
              <a:gd name="connsiteX304" fmla="*/ 956779 w 6998756"/>
              <a:gd name="connsiteY304" fmla="*/ 5718655 h 6471290"/>
              <a:gd name="connsiteX305" fmla="*/ 1129307 w 6998756"/>
              <a:gd name="connsiteY305" fmla="*/ 5490928 h 6471290"/>
              <a:gd name="connsiteX306" fmla="*/ 1119531 w 6998756"/>
              <a:gd name="connsiteY306" fmla="*/ 5435456 h 6471290"/>
              <a:gd name="connsiteX307" fmla="*/ 1072503 w 6998756"/>
              <a:gd name="connsiteY307" fmla="*/ 5445678 h 6471290"/>
              <a:gd name="connsiteX308" fmla="*/ 979575 w 6998756"/>
              <a:gd name="connsiteY308" fmla="*/ 5525371 h 6471290"/>
              <a:gd name="connsiteX309" fmla="*/ 928994 w 6998756"/>
              <a:gd name="connsiteY309" fmla="*/ 5522724 h 6471290"/>
              <a:gd name="connsiteX310" fmla="*/ 960263 w 6998756"/>
              <a:gd name="connsiteY310" fmla="*/ 5490538 h 6471290"/>
              <a:gd name="connsiteX311" fmla="*/ 986437 w 6998756"/>
              <a:gd name="connsiteY311" fmla="*/ 5474996 h 6471290"/>
              <a:gd name="connsiteX312" fmla="*/ 969776 w 6998756"/>
              <a:gd name="connsiteY312" fmla="*/ 5389568 h 6471290"/>
              <a:gd name="connsiteX313" fmla="*/ 954680 w 6998756"/>
              <a:gd name="connsiteY313" fmla="*/ 5354956 h 6471290"/>
              <a:gd name="connsiteX314" fmla="*/ 1074861 w 6998756"/>
              <a:gd name="connsiteY314" fmla="*/ 5158314 h 6471290"/>
              <a:gd name="connsiteX315" fmla="*/ 1244742 w 6998756"/>
              <a:gd name="connsiteY315" fmla="*/ 4981183 h 6471290"/>
              <a:gd name="connsiteX316" fmla="*/ 1412173 w 6998756"/>
              <a:gd name="connsiteY316" fmla="*/ 4770102 h 6471290"/>
              <a:gd name="connsiteX317" fmla="*/ 1438788 w 6998756"/>
              <a:gd name="connsiteY317" fmla="*/ 4746127 h 6471290"/>
              <a:gd name="connsiteX318" fmla="*/ 1732425 w 6998756"/>
              <a:gd name="connsiteY318" fmla="*/ 4465552 h 6471290"/>
              <a:gd name="connsiteX319" fmla="*/ 1748821 w 6998756"/>
              <a:gd name="connsiteY319" fmla="*/ 4394540 h 6471290"/>
              <a:gd name="connsiteX320" fmla="*/ 1672290 w 6998756"/>
              <a:gd name="connsiteY320" fmla="*/ 4403217 h 6471290"/>
              <a:gd name="connsiteX321" fmla="*/ 1577250 w 6998756"/>
              <a:gd name="connsiteY321" fmla="*/ 4472757 h 6471290"/>
              <a:gd name="connsiteX322" fmla="*/ 1569145 w 6998756"/>
              <a:gd name="connsiteY322" fmla="*/ 4480975 h 6471290"/>
              <a:gd name="connsiteX323" fmla="*/ 1566853 w 6998756"/>
              <a:gd name="connsiteY323" fmla="*/ 4487821 h 6471290"/>
              <a:gd name="connsiteX324" fmla="*/ 1525477 w 6998756"/>
              <a:gd name="connsiteY324" fmla="*/ 4532306 h 6471290"/>
              <a:gd name="connsiteX325" fmla="*/ 1502850 w 6998756"/>
              <a:gd name="connsiteY325" fmla="*/ 4571916 h 6471290"/>
              <a:gd name="connsiteX326" fmla="*/ 1467364 w 6998756"/>
              <a:gd name="connsiteY326" fmla="*/ 4603880 h 6471290"/>
              <a:gd name="connsiteX327" fmla="*/ 1460649 w 6998756"/>
              <a:gd name="connsiteY327" fmla="*/ 4601625 h 6471290"/>
              <a:gd name="connsiteX328" fmla="*/ 1386972 w 6998756"/>
              <a:gd name="connsiteY328" fmla="*/ 4686679 h 6471290"/>
              <a:gd name="connsiteX329" fmla="*/ 1200827 w 6998756"/>
              <a:gd name="connsiteY329" fmla="*/ 4838705 h 6471290"/>
              <a:gd name="connsiteX330" fmla="*/ 1194561 w 6998756"/>
              <a:gd name="connsiteY330" fmla="*/ 4791874 h 6471290"/>
              <a:gd name="connsiteX331" fmla="*/ 915893 w 6998756"/>
              <a:gd name="connsiteY331" fmla="*/ 5083399 h 6471290"/>
              <a:gd name="connsiteX332" fmla="*/ 592502 w 6998756"/>
              <a:gd name="connsiteY332" fmla="*/ 5396799 h 6471290"/>
              <a:gd name="connsiteX333" fmla="*/ 555028 w 6998756"/>
              <a:gd name="connsiteY333" fmla="*/ 5354143 h 6471290"/>
              <a:gd name="connsiteX334" fmla="*/ 510304 w 6998756"/>
              <a:gd name="connsiteY334" fmla="*/ 5376018 h 6471290"/>
              <a:gd name="connsiteX335" fmla="*/ 521730 w 6998756"/>
              <a:gd name="connsiteY335" fmla="*/ 5342708 h 6471290"/>
              <a:gd name="connsiteX336" fmla="*/ 535246 w 6998756"/>
              <a:gd name="connsiteY336" fmla="*/ 5325010 h 6471290"/>
              <a:gd name="connsiteX337" fmla="*/ 560189 w 6998756"/>
              <a:gd name="connsiteY337" fmla="*/ 5274003 h 6471290"/>
              <a:gd name="connsiteX338" fmla="*/ 577882 w 6998756"/>
              <a:gd name="connsiteY338" fmla="*/ 5287525 h 6471290"/>
              <a:gd name="connsiteX339" fmla="*/ 607002 w 6998756"/>
              <a:gd name="connsiteY339" fmla="*/ 5267739 h 6471290"/>
              <a:gd name="connsiteX340" fmla="*/ 595575 w 6998756"/>
              <a:gd name="connsiteY340" fmla="*/ 5301047 h 6471290"/>
              <a:gd name="connsiteX341" fmla="*/ 582059 w 6998756"/>
              <a:gd name="connsiteY341" fmla="*/ 5318746 h 6471290"/>
              <a:gd name="connsiteX342" fmla="*/ 764028 w 6998756"/>
              <a:gd name="connsiteY342" fmla="*/ 5135499 h 6471290"/>
              <a:gd name="connsiteX343" fmla="*/ 1044783 w 6998756"/>
              <a:gd name="connsiteY343" fmla="*/ 4859584 h 6471290"/>
              <a:gd name="connsiteX344" fmla="*/ 1163352 w 6998756"/>
              <a:gd name="connsiteY344" fmla="*/ 4796049 h 6471290"/>
              <a:gd name="connsiteX345" fmla="*/ 1240268 w 6998756"/>
              <a:gd name="connsiteY345" fmla="*/ 4658638 h 6471290"/>
              <a:gd name="connsiteX346" fmla="*/ 1308875 w 6998756"/>
              <a:gd name="connsiteY346" fmla="*/ 4611223 h 6471290"/>
              <a:gd name="connsiteX347" fmla="*/ 1328941 w 6998756"/>
              <a:gd name="connsiteY347" fmla="*/ 4593105 h 6471290"/>
              <a:gd name="connsiteX348" fmla="*/ 1163695 w 6998756"/>
              <a:gd name="connsiteY348" fmla="*/ 4712707 h 6471290"/>
              <a:gd name="connsiteX349" fmla="*/ 971403 w 6998756"/>
              <a:gd name="connsiteY349" fmla="*/ 4873868 h 6471290"/>
              <a:gd name="connsiteX350" fmla="*/ 767779 w 6998756"/>
              <a:gd name="connsiteY350" fmla="*/ 4968905 h 6471290"/>
              <a:gd name="connsiteX351" fmla="*/ 720089 w 6998756"/>
              <a:gd name="connsiteY351" fmla="*/ 4991775 h 6471290"/>
              <a:gd name="connsiteX352" fmla="*/ 527126 w 6998756"/>
              <a:gd name="connsiteY352" fmla="*/ 5125420 h 6471290"/>
              <a:gd name="connsiteX353" fmla="*/ 391825 w 6998756"/>
              <a:gd name="connsiteY353" fmla="*/ 5207124 h 6471290"/>
              <a:gd name="connsiteX354" fmla="*/ 319287 w 6998756"/>
              <a:gd name="connsiteY354" fmla="*/ 5220239 h 6471290"/>
              <a:gd name="connsiteX355" fmla="*/ 301522 w 6998756"/>
              <a:gd name="connsiteY355" fmla="*/ 5155892 h 6471290"/>
              <a:gd name="connsiteX356" fmla="*/ 421703 w 6998756"/>
              <a:gd name="connsiteY356" fmla="*/ 4959251 h 6471290"/>
              <a:gd name="connsiteX357" fmla="*/ 218080 w 6998756"/>
              <a:gd name="connsiteY357" fmla="*/ 5054288 h 6471290"/>
              <a:gd name="connsiteX358" fmla="*/ 179262 w 6998756"/>
              <a:gd name="connsiteY358" fmla="*/ 5069167 h 6471290"/>
              <a:gd name="connsiteX359" fmla="*/ 176812 w 6998756"/>
              <a:gd name="connsiteY359" fmla="*/ 5035217 h 6471290"/>
              <a:gd name="connsiteX360" fmla="*/ 153507 w 6998756"/>
              <a:gd name="connsiteY360" fmla="*/ 4995946 h 6471290"/>
              <a:gd name="connsiteX361" fmla="*/ 118242 w 6998756"/>
              <a:gd name="connsiteY361" fmla="*/ 5023697 h 6471290"/>
              <a:gd name="connsiteX362" fmla="*/ 69672 w 6998756"/>
              <a:gd name="connsiteY362" fmla="*/ 5063432 h 6471290"/>
              <a:gd name="connsiteX363" fmla="*/ 0 w 6998756"/>
              <a:gd name="connsiteY363" fmla="*/ 5021735 h 6471290"/>
              <a:gd name="connsiteX364" fmla="*/ 60557 w 6998756"/>
              <a:gd name="connsiteY364" fmla="*/ 4995310 h 6471290"/>
              <a:gd name="connsiteX365" fmla="*/ 86066 w 6998756"/>
              <a:gd name="connsiteY365" fmla="*/ 4992417 h 6471290"/>
              <a:gd name="connsiteX366" fmla="*/ 45021 w 6998756"/>
              <a:gd name="connsiteY366" fmla="*/ 4969131 h 6471290"/>
              <a:gd name="connsiteX367" fmla="*/ 39016 w 6998756"/>
              <a:gd name="connsiteY367" fmla="*/ 4922312 h 6471290"/>
              <a:gd name="connsiteX368" fmla="*/ 52986 w 6998756"/>
              <a:gd name="connsiteY368" fmla="*/ 4897675 h 6471290"/>
              <a:gd name="connsiteX369" fmla="*/ 83327 w 6998756"/>
              <a:gd name="connsiteY369" fmla="*/ 4721697 h 6471290"/>
              <a:gd name="connsiteX370" fmla="*/ 134968 w 6998756"/>
              <a:gd name="connsiteY370" fmla="*/ 4542607 h 6471290"/>
              <a:gd name="connsiteX371" fmla="*/ 149820 w 6998756"/>
              <a:gd name="connsiteY371" fmla="*/ 4501107 h 6471290"/>
              <a:gd name="connsiteX372" fmla="*/ 185721 w 6998756"/>
              <a:gd name="connsiteY372" fmla="*/ 4380380 h 6471290"/>
              <a:gd name="connsiteX373" fmla="*/ 168840 w 6998756"/>
              <a:gd name="connsiteY373" fmla="*/ 4299168 h 6471290"/>
              <a:gd name="connsiteX374" fmla="*/ 176363 w 6998756"/>
              <a:gd name="connsiteY374" fmla="*/ 4236145 h 6471290"/>
              <a:gd name="connsiteX375" fmla="*/ 182566 w 6998756"/>
              <a:gd name="connsiteY375" fmla="*/ 4198422 h 6471290"/>
              <a:gd name="connsiteX376" fmla="*/ 174797 w 6998756"/>
              <a:gd name="connsiteY376" fmla="*/ 4185330 h 6471290"/>
              <a:gd name="connsiteX377" fmla="*/ 209819 w 6998756"/>
              <a:gd name="connsiteY377" fmla="*/ 4081470 h 6471290"/>
              <a:gd name="connsiteX378" fmla="*/ 208252 w 6998756"/>
              <a:gd name="connsiteY378" fmla="*/ 4030654 h 6471290"/>
              <a:gd name="connsiteX379" fmla="*/ 264570 w 6998756"/>
              <a:gd name="connsiteY379" fmla="*/ 3923679 h 6471290"/>
              <a:gd name="connsiteX380" fmla="*/ 400974 w 6998756"/>
              <a:gd name="connsiteY380" fmla="*/ 3820896 h 6471290"/>
              <a:gd name="connsiteX381" fmla="*/ 414499 w 6998756"/>
              <a:gd name="connsiteY381" fmla="*/ 3804693 h 6471290"/>
              <a:gd name="connsiteX382" fmla="*/ 570169 w 6998756"/>
              <a:gd name="connsiteY382" fmla="*/ 3576085 h 6471290"/>
              <a:gd name="connsiteX383" fmla="*/ 739142 w 6998756"/>
              <a:gd name="connsiteY383" fmla="*/ 3335491 h 6471290"/>
              <a:gd name="connsiteX384" fmla="*/ 977767 w 6998756"/>
              <a:gd name="connsiteY384" fmla="*/ 3056263 h 6471290"/>
              <a:gd name="connsiteX385" fmla="*/ 1185315 w 6998756"/>
              <a:gd name="connsiteY385" fmla="*/ 2724678 h 6471290"/>
              <a:gd name="connsiteX386" fmla="*/ 1185956 w 6998756"/>
              <a:gd name="connsiteY386" fmla="*/ 2631700 h 6471290"/>
              <a:gd name="connsiteX387" fmla="*/ 1184401 w 6998756"/>
              <a:gd name="connsiteY387" fmla="*/ 2626072 h 6471290"/>
              <a:gd name="connsiteX388" fmla="*/ 1173243 w 6998756"/>
              <a:gd name="connsiteY388" fmla="*/ 2644084 h 6471290"/>
              <a:gd name="connsiteX389" fmla="*/ 1169705 w 6998756"/>
              <a:gd name="connsiteY389" fmla="*/ 2689893 h 6471290"/>
              <a:gd name="connsiteX390" fmla="*/ 1086684 w 6998756"/>
              <a:gd name="connsiteY390" fmla="*/ 2779583 h 6471290"/>
              <a:gd name="connsiteX391" fmla="*/ 1047140 w 6998756"/>
              <a:gd name="connsiteY391" fmla="*/ 2827845 h 6471290"/>
              <a:gd name="connsiteX392" fmla="*/ 940529 w 6998756"/>
              <a:gd name="connsiteY392" fmla="*/ 3056720 h 6471290"/>
              <a:gd name="connsiteX393" fmla="*/ 893738 w 6998756"/>
              <a:gd name="connsiteY393" fmla="*/ 3101877 h 6471290"/>
              <a:gd name="connsiteX394" fmla="*/ 900556 w 6998756"/>
              <a:gd name="connsiteY394" fmla="*/ 2977811 h 6471290"/>
              <a:gd name="connsiteX395" fmla="*/ 946920 w 6998756"/>
              <a:gd name="connsiteY395" fmla="*/ 2805484 h 6471290"/>
              <a:gd name="connsiteX396" fmla="*/ 1007991 w 6998756"/>
              <a:gd name="connsiteY396" fmla="*/ 2702956 h 6471290"/>
              <a:gd name="connsiteX397" fmla="*/ 1061846 w 6998756"/>
              <a:gd name="connsiteY397" fmla="*/ 2635301 h 6471290"/>
              <a:gd name="connsiteX398" fmla="*/ 1065180 w 6998756"/>
              <a:gd name="connsiteY398" fmla="*/ 2629726 h 6471290"/>
              <a:gd name="connsiteX399" fmla="*/ 1069875 w 6998756"/>
              <a:gd name="connsiteY399" fmla="*/ 2618870 h 6471290"/>
              <a:gd name="connsiteX400" fmla="*/ 1072037 w 6998756"/>
              <a:gd name="connsiteY400" fmla="*/ 2618260 h 6471290"/>
              <a:gd name="connsiteX401" fmla="*/ 1076372 w 6998756"/>
              <a:gd name="connsiteY401" fmla="*/ 2611011 h 6471290"/>
              <a:gd name="connsiteX402" fmla="*/ 1076437 w 6998756"/>
              <a:gd name="connsiteY402" fmla="*/ 2603702 h 6471290"/>
              <a:gd name="connsiteX403" fmla="*/ 1069875 w 6998756"/>
              <a:gd name="connsiteY403" fmla="*/ 2618870 h 6471290"/>
              <a:gd name="connsiteX404" fmla="*/ 1063474 w 6998756"/>
              <a:gd name="connsiteY404" fmla="*/ 2620676 h 6471290"/>
              <a:gd name="connsiteX405" fmla="*/ 1048509 w 6998756"/>
              <a:gd name="connsiteY405" fmla="*/ 2622678 h 6471290"/>
              <a:gd name="connsiteX406" fmla="*/ 1074434 w 6998756"/>
              <a:gd name="connsiteY406" fmla="*/ 2588731 h 6471290"/>
              <a:gd name="connsiteX407" fmla="*/ 1072430 w 6998756"/>
              <a:gd name="connsiteY407" fmla="*/ 2573759 h 6471290"/>
              <a:gd name="connsiteX408" fmla="*/ 1087395 w 6998756"/>
              <a:gd name="connsiteY408" fmla="*/ 2571757 h 6471290"/>
              <a:gd name="connsiteX409" fmla="*/ 1359603 w 6998756"/>
              <a:gd name="connsiteY409" fmla="*/ 2215307 h 6471290"/>
              <a:gd name="connsiteX410" fmla="*/ 1627804 w 6998756"/>
              <a:gd name="connsiteY410" fmla="*/ 1828915 h 6471290"/>
              <a:gd name="connsiteX411" fmla="*/ 1659738 w 6998756"/>
              <a:gd name="connsiteY411" fmla="*/ 1839882 h 6471290"/>
              <a:gd name="connsiteX412" fmla="*/ 1761434 w 6998756"/>
              <a:gd name="connsiteY412" fmla="*/ 1689119 h 6471290"/>
              <a:gd name="connsiteX413" fmla="*/ 1933950 w 6998756"/>
              <a:gd name="connsiteY413" fmla="*/ 1498403 h 6471290"/>
              <a:gd name="connsiteX414" fmla="*/ 2112475 w 6998756"/>
              <a:gd name="connsiteY414" fmla="*/ 1352601 h 6471290"/>
              <a:gd name="connsiteX415" fmla="*/ 2112772 w 6998756"/>
              <a:gd name="connsiteY415" fmla="*/ 1386849 h 6471290"/>
              <a:gd name="connsiteX416" fmla="*/ 2115875 w 6998756"/>
              <a:gd name="connsiteY416" fmla="*/ 1392643 h 6471290"/>
              <a:gd name="connsiteX417" fmla="*/ 2368381 w 6998756"/>
              <a:gd name="connsiteY417" fmla="*/ 1113415 h 6471290"/>
              <a:gd name="connsiteX418" fmla="*/ 2372963 w 6998756"/>
              <a:gd name="connsiteY418" fmla="*/ 1120035 h 6471290"/>
              <a:gd name="connsiteX419" fmla="*/ 2380065 w 6998756"/>
              <a:gd name="connsiteY419" fmla="*/ 1123576 h 6471290"/>
              <a:gd name="connsiteX420" fmla="*/ 2385743 w 6998756"/>
              <a:gd name="connsiteY420" fmla="*/ 1117924 h 6471290"/>
              <a:gd name="connsiteX421" fmla="*/ 2695893 w 6998756"/>
              <a:gd name="connsiteY421" fmla="*/ 817356 h 6471290"/>
              <a:gd name="connsiteX422" fmla="*/ 2731833 w 6998756"/>
              <a:gd name="connsiteY422" fmla="*/ 858265 h 6471290"/>
              <a:gd name="connsiteX423" fmla="*/ 2774726 w 6998756"/>
              <a:gd name="connsiteY423" fmla="*/ 837287 h 6471290"/>
              <a:gd name="connsiteX424" fmla="*/ 2774108 w 6998756"/>
              <a:gd name="connsiteY424" fmla="*/ 846894 h 6471290"/>
              <a:gd name="connsiteX425" fmla="*/ 2767188 w 6998756"/>
              <a:gd name="connsiteY425" fmla="*/ 861843 h 6471290"/>
              <a:gd name="connsiteX426" fmla="*/ 2872754 w 6998756"/>
              <a:gd name="connsiteY426" fmla="*/ 766749 h 6471290"/>
              <a:gd name="connsiteX427" fmla="*/ 3000067 w 6998756"/>
              <a:gd name="connsiteY427" fmla="*/ 676175 h 6471290"/>
              <a:gd name="connsiteX428" fmla="*/ 3027122 w 6998756"/>
              <a:gd name="connsiteY428" fmla="*/ 643768 h 6471290"/>
              <a:gd name="connsiteX429" fmla="*/ 3127576 w 6998756"/>
              <a:gd name="connsiteY429" fmla="*/ 501053 h 6471290"/>
              <a:gd name="connsiteX430" fmla="*/ 3302819 w 6998756"/>
              <a:gd name="connsiteY430" fmla="*/ 463719 h 6471290"/>
              <a:gd name="connsiteX431" fmla="*/ 3349649 w 6998756"/>
              <a:gd name="connsiteY431" fmla="*/ 538040 h 6471290"/>
              <a:gd name="connsiteX432" fmla="*/ 3290926 w 6998756"/>
              <a:gd name="connsiteY432" fmla="*/ 771722 h 6471290"/>
              <a:gd name="connsiteX433" fmla="*/ 3284726 w 6998756"/>
              <a:gd name="connsiteY433" fmla="*/ 809448 h 6471290"/>
              <a:gd name="connsiteX434" fmla="*/ 3331534 w 6998756"/>
              <a:gd name="connsiteY434" fmla="*/ 803443 h 6471290"/>
              <a:gd name="connsiteX435" fmla="*/ 3421571 w 6998756"/>
              <a:gd name="connsiteY435" fmla="*/ 698234 h 6471290"/>
              <a:gd name="connsiteX436" fmla="*/ 3767311 w 6998756"/>
              <a:gd name="connsiteY436" fmla="*/ 310461 h 6471290"/>
              <a:gd name="connsiteX437" fmla="*/ 3837621 w 6998756"/>
              <a:gd name="connsiteY437" fmla="*/ 259179 h 6471290"/>
              <a:gd name="connsiteX438" fmla="*/ 3883987 w 6998756"/>
              <a:gd name="connsiteY438" fmla="*/ 261605 h 6471290"/>
              <a:gd name="connsiteX439" fmla="*/ 3913493 w 6998756"/>
              <a:gd name="connsiteY439" fmla="*/ 263149 h 6471290"/>
              <a:gd name="connsiteX440" fmla="*/ 4000022 w 6998756"/>
              <a:gd name="connsiteY440" fmla="*/ 305729 h 6471290"/>
              <a:gd name="connsiteX441" fmla="*/ 4007791 w 6998756"/>
              <a:gd name="connsiteY441" fmla="*/ 318818 h 6471290"/>
              <a:gd name="connsiteX442" fmla="*/ 4025798 w 6998756"/>
              <a:gd name="connsiteY442" fmla="*/ 459279 h 6471290"/>
              <a:gd name="connsiteX443" fmla="*/ 4011832 w 6998756"/>
              <a:gd name="connsiteY443" fmla="*/ 483913 h 6471290"/>
              <a:gd name="connsiteX444" fmla="*/ 4065987 w 6998756"/>
              <a:gd name="connsiteY444" fmla="*/ 579758 h 6471290"/>
              <a:gd name="connsiteX445" fmla="*/ 4074639 w 6998756"/>
              <a:gd name="connsiteY445" fmla="*/ 575982 h 6471290"/>
              <a:gd name="connsiteX446" fmla="*/ 4189966 w 6998756"/>
              <a:gd name="connsiteY446" fmla="*/ 472096 h 6471290"/>
              <a:gd name="connsiteX447" fmla="*/ 4274024 w 6998756"/>
              <a:gd name="connsiteY447" fmla="*/ 400396 h 6471290"/>
              <a:gd name="connsiteX448" fmla="*/ 4242487 w 6998756"/>
              <a:gd name="connsiteY448" fmla="*/ 276141 h 6471290"/>
              <a:gd name="connsiteX449" fmla="*/ 4264444 w 6998756"/>
              <a:gd name="connsiteY449" fmla="*/ 260379 h 6471290"/>
              <a:gd name="connsiteX450" fmla="*/ 4267336 w 6998756"/>
              <a:gd name="connsiteY450" fmla="*/ 285896 h 6471290"/>
              <a:gd name="connsiteX451" fmla="*/ 4265129 w 6998756"/>
              <a:gd name="connsiteY451" fmla="*/ 328059 h 6471290"/>
              <a:gd name="connsiteX452" fmla="*/ 4291965 w 6998756"/>
              <a:gd name="connsiteY452" fmla="*/ 299870 h 6471290"/>
              <a:gd name="connsiteX453" fmla="*/ 4324535 w 6998756"/>
              <a:gd name="connsiteY453" fmla="*/ 162056 h 6471290"/>
              <a:gd name="connsiteX454" fmla="*/ 4426778 w 6998756"/>
              <a:gd name="connsiteY454" fmla="*/ 65942 h 6471290"/>
              <a:gd name="connsiteX455" fmla="*/ 4457387 w 6998756"/>
              <a:gd name="connsiteY455" fmla="*/ 46404 h 6471290"/>
              <a:gd name="connsiteX456" fmla="*/ 4540121 w 6998756"/>
              <a:gd name="connsiteY456" fmla="*/ 0 h 647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</a:cxnLst>
            <a:rect l="l" t="t" r="r" b="b"/>
            <a:pathLst>
              <a:path w="6998756" h="6471290">
                <a:moveTo>
                  <a:pt x="4043260" y="5264682"/>
                </a:moveTo>
                <a:lnTo>
                  <a:pt x="4031821" y="5270785"/>
                </a:lnTo>
                <a:lnTo>
                  <a:pt x="4032292" y="5276701"/>
                </a:lnTo>
                <a:lnTo>
                  <a:pt x="4034244" y="5274954"/>
                </a:lnTo>
                <a:close/>
                <a:moveTo>
                  <a:pt x="4177955" y="5062815"/>
                </a:moveTo>
                <a:cubicBezTo>
                  <a:pt x="4165309" y="5062153"/>
                  <a:pt x="4148007" y="5069704"/>
                  <a:pt x="4151119" y="5091007"/>
                </a:cubicBezTo>
                <a:cubicBezTo>
                  <a:pt x="4152025" y="5154471"/>
                  <a:pt x="4116761" y="5182219"/>
                  <a:pt x="4049761" y="5170256"/>
                </a:cubicBezTo>
                <a:cubicBezTo>
                  <a:pt x="4041330" y="5169815"/>
                  <a:pt x="4032902" y="5169374"/>
                  <a:pt x="4024029" y="5177366"/>
                </a:cubicBezTo>
                <a:cubicBezTo>
                  <a:pt x="4019594" y="5181361"/>
                  <a:pt x="4019153" y="5189794"/>
                  <a:pt x="4022926" y="5198446"/>
                </a:cubicBezTo>
                <a:cubicBezTo>
                  <a:pt x="4028696" y="5209318"/>
                  <a:pt x="4050384" y="5218908"/>
                  <a:pt x="4060897" y="5230028"/>
                </a:cubicBezTo>
                <a:lnTo>
                  <a:pt x="4066183" y="5238570"/>
                </a:lnTo>
                <a:lnTo>
                  <a:pt x="4079684" y="5223190"/>
                </a:lnTo>
                <a:cubicBezTo>
                  <a:pt x="4090779" y="5207802"/>
                  <a:pt x="4097014" y="5195050"/>
                  <a:pt x="4095970" y="5187245"/>
                </a:cubicBezTo>
                <a:cubicBezTo>
                  <a:pt x="4124046" y="5159654"/>
                  <a:pt x="4153358" y="5133882"/>
                  <a:pt x="4182101" y="5109429"/>
                </a:cubicBezTo>
                <a:lnTo>
                  <a:pt x="4237020" y="5063016"/>
                </a:lnTo>
                <a:lnTo>
                  <a:pt x="4212822" y="5065367"/>
                </a:lnTo>
                <a:cubicBezTo>
                  <a:pt x="4201623" y="5064847"/>
                  <a:pt x="4189546" y="5063421"/>
                  <a:pt x="4177955" y="5062815"/>
                </a:cubicBezTo>
                <a:close/>
                <a:moveTo>
                  <a:pt x="5215197" y="4051921"/>
                </a:moveTo>
                <a:lnTo>
                  <a:pt x="5209287" y="4054961"/>
                </a:lnTo>
                <a:cubicBezTo>
                  <a:pt x="5153974" y="4089720"/>
                  <a:pt x="5108650" y="4138080"/>
                  <a:pt x="5077055" y="4196673"/>
                </a:cubicBezTo>
                <a:cubicBezTo>
                  <a:pt x="5058428" y="4229520"/>
                  <a:pt x="5031816" y="4253493"/>
                  <a:pt x="5001206" y="4273031"/>
                </a:cubicBezTo>
                <a:cubicBezTo>
                  <a:pt x="4961728" y="4300560"/>
                  <a:pt x="4925801" y="4340956"/>
                  <a:pt x="4886981" y="4355836"/>
                </a:cubicBezTo>
                <a:cubicBezTo>
                  <a:pt x="4822431" y="4377825"/>
                  <a:pt x="4789839" y="4435308"/>
                  <a:pt x="4737493" y="4466390"/>
                </a:cubicBezTo>
                <a:cubicBezTo>
                  <a:pt x="4711319" y="4481932"/>
                  <a:pt x="4693355" y="4502129"/>
                  <a:pt x="4675172" y="4526545"/>
                </a:cubicBezTo>
                <a:cubicBezTo>
                  <a:pt x="4607090" y="4615993"/>
                  <a:pt x="4523035" y="4687693"/>
                  <a:pt x="4419003" y="4737211"/>
                </a:cubicBezTo>
                <a:cubicBezTo>
                  <a:pt x="4410354" y="4740984"/>
                  <a:pt x="4397488" y="4744539"/>
                  <a:pt x="4405257" y="4757629"/>
                </a:cubicBezTo>
                <a:cubicBezTo>
                  <a:pt x="4428559" y="4796899"/>
                  <a:pt x="4397951" y="4816437"/>
                  <a:pt x="4375773" y="4836413"/>
                </a:cubicBezTo>
                <a:cubicBezTo>
                  <a:pt x="4322766" y="4880144"/>
                  <a:pt x="4302375" y="4946722"/>
                  <a:pt x="4253140" y="4999107"/>
                </a:cubicBezTo>
                <a:cubicBezTo>
                  <a:pt x="4259469" y="5019520"/>
                  <a:pt x="4260831" y="5033861"/>
                  <a:pt x="4258591" y="5043850"/>
                </a:cubicBezTo>
                <a:lnTo>
                  <a:pt x="4255556" y="5047350"/>
                </a:lnTo>
                <a:lnTo>
                  <a:pt x="4264823" y="5039519"/>
                </a:lnTo>
                <a:cubicBezTo>
                  <a:pt x="4316428" y="4994875"/>
                  <a:pt x="4358541" y="4953487"/>
                  <a:pt x="4376726" y="4911330"/>
                </a:cubicBezTo>
                <a:cubicBezTo>
                  <a:pt x="4446392" y="4838448"/>
                  <a:pt x="4437054" y="4887368"/>
                  <a:pt x="4495294" y="4847795"/>
                </a:cubicBezTo>
                <a:cubicBezTo>
                  <a:pt x="4564961" y="4774914"/>
                  <a:pt x="4531664" y="4763479"/>
                  <a:pt x="4572211" y="4710384"/>
                </a:cubicBezTo>
                <a:cubicBezTo>
                  <a:pt x="4675174" y="4648937"/>
                  <a:pt x="4729237" y="4578144"/>
                  <a:pt x="4769783" y="4525049"/>
                </a:cubicBezTo>
                <a:cubicBezTo>
                  <a:pt x="4810330" y="4471954"/>
                  <a:pt x="4848789" y="4403248"/>
                  <a:pt x="4934059" y="4328278"/>
                </a:cubicBezTo>
                <a:cubicBezTo>
                  <a:pt x="4965268" y="4324103"/>
                  <a:pt x="4994388" y="4304317"/>
                  <a:pt x="4982961" y="4337626"/>
                </a:cubicBezTo>
                <a:cubicBezTo>
                  <a:pt x="5031832" y="4287389"/>
                  <a:pt x="5074006" y="4239041"/>
                  <a:pt x="5112069" y="4191493"/>
                </a:cubicBezTo>
                <a:close/>
                <a:moveTo>
                  <a:pt x="1421611" y="2211251"/>
                </a:moveTo>
                <a:lnTo>
                  <a:pt x="1365366" y="2295734"/>
                </a:lnTo>
                <a:lnTo>
                  <a:pt x="1342943" y="2329145"/>
                </a:lnTo>
                <a:lnTo>
                  <a:pt x="1346081" y="2326178"/>
                </a:lnTo>
                <a:cubicBezTo>
                  <a:pt x="1369478" y="2303601"/>
                  <a:pt x="1381483" y="2267561"/>
                  <a:pt x="1416062" y="2254923"/>
                </a:cubicBezTo>
                <a:cubicBezTo>
                  <a:pt x="1426414" y="2250780"/>
                  <a:pt x="1429104" y="2236489"/>
                  <a:pt x="1424962" y="2226134"/>
                </a:cubicBezTo>
                <a:close/>
                <a:moveTo>
                  <a:pt x="1507160" y="2090249"/>
                </a:moveTo>
                <a:lnTo>
                  <a:pt x="1456732" y="2158498"/>
                </a:lnTo>
                <a:lnTo>
                  <a:pt x="1438688" y="2185602"/>
                </a:lnTo>
                <a:lnTo>
                  <a:pt x="1453739" y="2174973"/>
                </a:lnTo>
                <a:cubicBezTo>
                  <a:pt x="1467196" y="2163579"/>
                  <a:pt x="1506954" y="2178903"/>
                  <a:pt x="1497217" y="2133545"/>
                </a:cubicBezTo>
                <a:cubicBezTo>
                  <a:pt x="1494939" y="2124848"/>
                  <a:pt x="1502288" y="2114698"/>
                  <a:pt x="1506065" y="2103875"/>
                </a:cubicBezTo>
                <a:close/>
                <a:moveTo>
                  <a:pt x="2705909" y="892212"/>
                </a:moveTo>
                <a:cubicBezTo>
                  <a:pt x="2635088" y="932168"/>
                  <a:pt x="2527384" y="1038015"/>
                  <a:pt x="2531391" y="1067958"/>
                </a:cubicBezTo>
                <a:lnTo>
                  <a:pt x="2527236" y="1071711"/>
                </a:lnTo>
                <a:lnTo>
                  <a:pt x="2540897" y="1082319"/>
                </a:lnTo>
                <a:cubicBezTo>
                  <a:pt x="2563518" y="1093016"/>
                  <a:pt x="2587723" y="1084769"/>
                  <a:pt x="2608179" y="1057301"/>
                </a:cubicBezTo>
                <a:cubicBezTo>
                  <a:pt x="2608179" y="1057301"/>
                  <a:pt x="2608400" y="1053087"/>
                  <a:pt x="2608400" y="1053087"/>
                </a:cubicBezTo>
                <a:cubicBezTo>
                  <a:pt x="2623699" y="1023236"/>
                  <a:pt x="2641772" y="995909"/>
                  <a:pt x="2661800" y="970335"/>
                </a:cubicBezTo>
                <a:lnTo>
                  <a:pt x="2701077" y="926778"/>
                </a:lnTo>
                <a:lnTo>
                  <a:pt x="2690340" y="932395"/>
                </a:lnTo>
                <a:cubicBezTo>
                  <a:pt x="2685228" y="936889"/>
                  <a:pt x="2681987" y="941132"/>
                  <a:pt x="2681987" y="941132"/>
                </a:cubicBezTo>
                <a:cubicBezTo>
                  <a:pt x="2665019" y="928163"/>
                  <a:pt x="2679984" y="926160"/>
                  <a:pt x="2692947" y="909186"/>
                </a:cubicBezTo>
                <a:cubicBezTo>
                  <a:pt x="2692947" y="909186"/>
                  <a:pt x="2692947" y="909186"/>
                  <a:pt x="2705909" y="892212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4"/>
                  <a:pt x="4614250" y="118030"/>
                </a:cubicBezTo>
                <a:cubicBezTo>
                  <a:pt x="4583663" y="217897"/>
                  <a:pt x="4553078" y="317761"/>
                  <a:pt x="4522491" y="417627"/>
                </a:cubicBezTo>
                <a:cubicBezTo>
                  <a:pt x="4512739" y="442482"/>
                  <a:pt x="4494996" y="458465"/>
                  <a:pt x="4470146" y="448710"/>
                </a:cubicBezTo>
                <a:cubicBezTo>
                  <a:pt x="4441081" y="438732"/>
                  <a:pt x="4455051" y="414097"/>
                  <a:pt x="4460369" y="393237"/>
                </a:cubicBezTo>
                <a:cubicBezTo>
                  <a:pt x="4461251" y="376371"/>
                  <a:pt x="4474780" y="360168"/>
                  <a:pt x="4471888" y="334651"/>
                </a:cubicBezTo>
                <a:cubicBezTo>
                  <a:pt x="4401138" y="394365"/>
                  <a:pt x="4372095" y="464716"/>
                  <a:pt x="4346608" y="547938"/>
                </a:cubicBezTo>
                <a:cubicBezTo>
                  <a:pt x="4389640" y="533279"/>
                  <a:pt x="4395401" y="503987"/>
                  <a:pt x="4409589" y="475135"/>
                </a:cubicBezTo>
                <a:cubicBezTo>
                  <a:pt x="4414468" y="462707"/>
                  <a:pt x="4423338" y="454715"/>
                  <a:pt x="4439977" y="459814"/>
                </a:cubicBezTo>
                <a:cubicBezTo>
                  <a:pt x="4456618" y="464913"/>
                  <a:pt x="4468822" y="474006"/>
                  <a:pt x="4472154" y="491091"/>
                </a:cubicBezTo>
                <a:cubicBezTo>
                  <a:pt x="4475267" y="512394"/>
                  <a:pt x="4462621" y="511732"/>
                  <a:pt x="4449975" y="511071"/>
                </a:cubicBezTo>
                <a:cubicBezTo>
                  <a:pt x="4424243" y="518179"/>
                  <a:pt x="4423581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2" y="666188"/>
                  <a:pt x="4416299" y="669964"/>
                  <a:pt x="4395666" y="660427"/>
                </a:cubicBezTo>
                <a:cubicBezTo>
                  <a:pt x="4375032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7" y="788678"/>
                </a:cubicBezTo>
                <a:cubicBezTo>
                  <a:pt x="4448720" y="777354"/>
                  <a:pt x="4424311" y="759165"/>
                  <a:pt x="4429411" y="742520"/>
                </a:cubicBezTo>
                <a:cubicBezTo>
                  <a:pt x="4430294" y="725655"/>
                  <a:pt x="4439163" y="717665"/>
                  <a:pt x="4451809" y="718327"/>
                </a:cubicBezTo>
                <a:cubicBezTo>
                  <a:pt x="4464455" y="718989"/>
                  <a:pt x="4468229" y="727641"/>
                  <a:pt x="4467567" y="740289"/>
                </a:cubicBezTo>
                <a:cubicBezTo>
                  <a:pt x="4473347" y="791325"/>
                  <a:pt x="4449846" y="836601"/>
                  <a:pt x="4442321" y="899623"/>
                </a:cubicBezTo>
                <a:cubicBezTo>
                  <a:pt x="4482683" y="855230"/>
                  <a:pt x="4513954" y="823044"/>
                  <a:pt x="4556766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3" y="736490"/>
                  <a:pt x="4595782" y="713176"/>
                  <a:pt x="4618624" y="680552"/>
                </a:cubicBezTo>
                <a:cubicBezTo>
                  <a:pt x="4660531" y="606643"/>
                  <a:pt x="4749267" y="607061"/>
                  <a:pt x="4803157" y="546465"/>
                </a:cubicBezTo>
                <a:cubicBezTo>
                  <a:pt x="4821340" y="522049"/>
                  <a:pt x="4850405" y="532027"/>
                  <a:pt x="4865500" y="566639"/>
                </a:cubicBezTo>
                <a:cubicBezTo>
                  <a:pt x="4888144" y="618555"/>
                  <a:pt x="4928086" y="662925"/>
                  <a:pt x="4903482" y="729279"/>
                </a:cubicBezTo>
                <a:cubicBezTo>
                  <a:pt x="4897944" y="754358"/>
                  <a:pt x="4921908" y="780978"/>
                  <a:pt x="4937665" y="802942"/>
                </a:cubicBezTo>
                <a:cubicBezTo>
                  <a:pt x="4965405" y="838216"/>
                  <a:pt x="4968076" y="867949"/>
                  <a:pt x="4940801" y="904573"/>
                </a:cubicBezTo>
                <a:cubicBezTo>
                  <a:pt x="4926831" y="929208"/>
                  <a:pt x="4903991" y="961834"/>
                  <a:pt x="4928178" y="984237"/>
                </a:cubicBezTo>
                <a:cubicBezTo>
                  <a:pt x="4960574" y="1011301"/>
                  <a:pt x="4991183" y="991763"/>
                  <a:pt x="5017798" y="967790"/>
                </a:cubicBezTo>
                <a:cubicBezTo>
                  <a:pt x="5083891" y="916287"/>
                  <a:pt x="5149985" y="864787"/>
                  <a:pt x="5223627" y="830590"/>
                </a:cubicBezTo>
                <a:cubicBezTo>
                  <a:pt x="5249580" y="819266"/>
                  <a:pt x="5266440" y="820148"/>
                  <a:pt x="5273324" y="850102"/>
                </a:cubicBezTo>
                <a:cubicBezTo>
                  <a:pt x="5272662" y="862749"/>
                  <a:pt x="5276438" y="871405"/>
                  <a:pt x="5288860" y="876281"/>
                </a:cubicBezTo>
                <a:cubicBezTo>
                  <a:pt x="5346548" y="904667"/>
                  <a:pt x="5347453" y="968131"/>
                  <a:pt x="5291114" y="994777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8" y="1131316"/>
                </a:cubicBezTo>
                <a:cubicBezTo>
                  <a:pt x="5066438" y="1169039"/>
                  <a:pt x="5032055" y="1179925"/>
                  <a:pt x="4999438" y="1157078"/>
                </a:cubicBezTo>
                <a:cubicBezTo>
                  <a:pt x="4987013" y="1152201"/>
                  <a:pt x="4974808" y="1143107"/>
                  <a:pt x="4965718" y="1155314"/>
                </a:cubicBezTo>
                <a:cubicBezTo>
                  <a:pt x="4952410" y="1167301"/>
                  <a:pt x="4960400" y="1176175"/>
                  <a:pt x="4968387" y="1185048"/>
                </a:cubicBezTo>
                <a:cubicBezTo>
                  <a:pt x="4988580" y="1203016"/>
                  <a:pt x="4983704" y="1215443"/>
                  <a:pt x="4962187" y="1222775"/>
                </a:cubicBezTo>
                <a:cubicBezTo>
                  <a:pt x="4914497" y="1245644"/>
                  <a:pt x="4960863" y="1248071"/>
                  <a:pt x="4968630" y="1261160"/>
                </a:cubicBezTo>
                <a:cubicBezTo>
                  <a:pt x="4942238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6" y="1379681"/>
                </a:cubicBezTo>
                <a:cubicBezTo>
                  <a:pt x="4910768" y="1397647"/>
                  <a:pt x="4943606" y="1416277"/>
                  <a:pt x="4970001" y="1396521"/>
                </a:cubicBezTo>
                <a:cubicBezTo>
                  <a:pt x="5001052" y="1368552"/>
                  <a:pt x="5052294" y="1358548"/>
                  <a:pt x="5066042" y="1338131"/>
                </a:cubicBezTo>
                <a:cubicBezTo>
                  <a:pt x="5098856" y="1276431"/>
                  <a:pt x="5162965" y="1262875"/>
                  <a:pt x="5203548" y="1214266"/>
                </a:cubicBezTo>
                <a:cubicBezTo>
                  <a:pt x="5253223" y="1153449"/>
                  <a:pt x="5334633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0" y="1061965"/>
                  <a:pt x="5473266" y="1067726"/>
                  <a:pt x="5458392" y="1028897"/>
                </a:cubicBezTo>
                <a:cubicBezTo>
                  <a:pt x="5454839" y="1016028"/>
                  <a:pt x="5467925" y="1008258"/>
                  <a:pt x="5476575" y="1004483"/>
                </a:cubicBezTo>
                <a:cubicBezTo>
                  <a:pt x="5561979" y="987813"/>
                  <a:pt x="5599893" y="909469"/>
                  <a:pt x="5665325" y="870617"/>
                </a:cubicBezTo>
                <a:cubicBezTo>
                  <a:pt x="5757150" y="812005"/>
                  <a:pt x="5817685" y="705252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93369" y="659484"/>
                  <a:pt x="5992266" y="680566"/>
                  <a:pt x="6012458" y="698534"/>
                </a:cubicBezTo>
                <a:cubicBezTo>
                  <a:pt x="6049070" y="725816"/>
                  <a:pt x="6054190" y="789499"/>
                  <a:pt x="6022477" y="830120"/>
                </a:cubicBezTo>
                <a:cubicBezTo>
                  <a:pt x="5995644" y="858310"/>
                  <a:pt x="5956604" y="877405"/>
                  <a:pt x="5954177" y="923784"/>
                </a:cubicBezTo>
                <a:cubicBezTo>
                  <a:pt x="5953294" y="940649"/>
                  <a:pt x="5932219" y="939546"/>
                  <a:pt x="5919354" y="943099"/>
                </a:cubicBezTo>
                <a:cubicBezTo>
                  <a:pt x="5881197" y="945331"/>
                  <a:pt x="5854585" y="969303"/>
                  <a:pt x="5827969" y="993278"/>
                </a:cubicBezTo>
                <a:cubicBezTo>
                  <a:pt x="5805792" y="1013258"/>
                  <a:pt x="5796697" y="1025464"/>
                  <a:pt x="5820886" y="1047868"/>
                </a:cubicBezTo>
                <a:cubicBezTo>
                  <a:pt x="5828874" y="1056742"/>
                  <a:pt x="5832429" y="1069611"/>
                  <a:pt x="5823556" y="1077603"/>
                </a:cubicBezTo>
                <a:cubicBezTo>
                  <a:pt x="5810028" y="1093807"/>
                  <a:pt x="5798047" y="1080495"/>
                  <a:pt x="5790056" y="1071622"/>
                </a:cubicBezTo>
                <a:cubicBezTo>
                  <a:pt x="5757660" y="1044559"/>
                  <a:pt x="5739917" y="1060541"/>
                  <a:pt x="5725727" y="1089395"/>
                </a:cubicBezTo>
                <a:cubicBezTo>
                  <a:pt x="5683821" y="1163301"/>
                  <a:pt x="5637918" y="1232769"/>
                  <a:pt x="5575820" y="1288707"/>
                </a:cubicBezTo>
                <a:cubicBezTo>
                  <a:pt x="5548984" y="1316899"/>
                  <a:pt x="5571628" y="1368816"/>
                  <a:pt x="5520164" y="1383033"/>
                </a:cubicBezTo>
                <a:cubicBezTo>
                  <a:pt x="5515950" y="1382813"/>
                  <a:pt x="5523496" y="1400119"/>
                  <a:pt x="5527489" y="1404557"/>
                </a:cubicBezTo>
                <a:cubicBezTo>
                  <a:pt x="5543468" y="1422304"/>
                  <a:pt x="5560327" y="1423186"/>
                  <a:pt x="5577629" y="1415637"/>
                </a:cubicBezTo>
                <a:cubicBezTo>
                  <a:pt x="5590495" y="1412083"/>
                  <a:pt x="5612011" y="1404751"/>
                  <a:pt x="5600251" y="1387225"/>
                </a:cubicBezTo>
                <a:cubicBezTo>
                  <a:pt x="5589148" y="1357050"/>
                  <a:pt x="5610665" y="1349722"/>
                  <a:pt x="5628408" y="1333739"/>
                </a:cubicBezTo>
                <a:cubicBezTo>
                  <a:pt x="5689847" y="1290449"/>
                  <a:pt x="5763046" y="1264686"/>
                  <a:pt x="5808728" y="1199431"/>
                </a:cubicBezTo>
                <a:cubicBezTo>
                  <a:pt x="5822475" y="1179012"/>
                  <a:pt x="5838894" y="1188328"/>
                  <a:pt x="5855534" y="1193424"/>
                </a:cubicBezTo>
                <a:cubicBezTo>
                  <a:pt x="5888371" y="1212054"/>
                  <a:pt x="5910110" y="1200509"/>
                  <a:pt x="5932730" y="1172099"/>
                </a:cubicBezTo>
                <a:cubicBezTo>
                  <a:pt x="5968877" y="1127486"/>
                  <a:pt x="5998382" y="1129030"/>
                  <a:pt x="6029455" y="1181389"/>
                </a:cubicBezTo>
                <a:cubicBezTo>
                  <a:pt x="6045212" y="1203351"/>
                  <a:pt x="6050309" y="1186707"/>
                  <a:pt x="6058961" y="1182933"/>
                </a:cubicBezTo>
                <a:cubicBezTo>
                  <a:pt x="6102876" y="1151410"/>
                  <a:pt x="6146792" y="1119885"/>
                  <a:pt x="6186713" y="1083924"/>
                </a:cubicBezTo>
                <a:cubicBezTo>
                  <a:pt x="6270771" y="1012223"/>
                  <a:pt x="6366810" y="953833"/>
                  <a:pt x="6438885" y="868823"/>
                </a:cubicBezTo>
                <a:cubicBezTo>
                  <a:pt x="6484346" y="807785"/>
                  <a:pt x="6557987" y="773589"/>
                  <a:pt x="6623641" y="730519"/>
                </a:cubicBezTo>
                <a:cubicBezTo>
                  <a:pt x="6645598" y="714757"/>
                  <a:pt x="6654470" y="706767"/>
                  <a:pt x="6660010" y="681689"/>
                </a:cubicBezTo>
                <a:cubicBezTo>
                  <a:pt x="6669764" y="656834"/>
                  <a:pt x="6672412" y="606238"/>
                  <a:pt x="6725441" y="642837"/>
                </a:cubicBezTo>
                <a:cubicBezTo>
                  <a:pt x="6737646" y="651929"/>
                  <a:pt x="6755168" y="640164"/>
                  <a:pt x="6751613" y="627295"/>
                </a:cubicBezTo>
                <a:cubicBezTo>
                  <a:pt x="6733627" y="567165"/>
                  <a:pt x="6784870" y="557163"/>
                  <a:pt x="6811706" y="528973"/>
                </a:cubicBezTo>
                <a:cubicBezTo>
                  <a:pt x="6833884" y="508996"/>
                  <a:pt x="6855841" y="493234"/>
                  <a:pt x="6877801" y="477473"/>
                </a:cubicBezTo>
                <a:cubicBezTo>
                  <a:pt x="6921274" y="454379"/>
                  <a:pt x="6937693" y="463695"/>
                  <a:pt x="6939481" y="510294"/>
                </a:cubicBezTo>
                <a:cubicBezTo>
                  <a:pt x="6943035" y="523163"/>
                  <a:pt x="6938378" y="531376"/>
                  <a:pt x="6950581" y="540469"/>
                </a:cubicBezTo>
                <a:cubicBezTo>
                  <a:pt x="6995844" y="563977"/>
                  <a:pt x="7014713" y="607241"/>
                  <a:pt x="6983000" y="647858"/>
                </a:cubicBezTo>
                <a:cubicBezTo>
                  <a:pt x="6932665" y="721326"/>
                  <a:pt x="6882326" y="794791"/>
                  <a:pt x="6803806" y="841415"/>
                </a:cubicBezTo>
                <a:cubicBezTo>
                  <a:pt x="6782070" y="852961"/>
                  <a:pt x="6760334" y="864505"/>
                  <a:pt x="6750800" y="885146"/>
                </a:cubicBezTo>
                <a:cubicBezTo>
                  <a:pt x="6703575" y="979914"/>
                  <a:pt x="6627725" y="1056272"/>
                  <a:pt x="6556314" y="1128634"/>
                </a:cubicBezTo>
                <a:cubicBezTo>
                  <a:pt x="6516392" y="1164593"/>
                  <a:pt x="6480465" y="1204992"/>
                  <a:pt x="6498231" y="1269339"/>
                </a:cubicBezTo>
                <a:cubicBezTo>
                  <a:pt x="6501342" y="1290638"/>
                  <a:pt x="6487595" y="1311059"/>
                  <a:pt x="6469852" y="1327041"/>
                </a:cubicBezTo>
                <a:cubicBezTo>
                  <a:pt x="6461200" y="1330816"/>
                  <a:pt x="6456545" y="1339027"/>
                  <a:pt x="6464533" y="1347902"/>
                </a:cubicBezTo>
                <a:cubicBezTo>
                  <a:pt x="6472743" y="1352558"/>
                  <a:pt x="6481171" y="1352999"/>
                  <a:pt x="6485609" y="1349005"/>
                </a:cubicBezTo>
                <a:cubicBezTo>
                  <a:pt x="6534620" y="1300836"/>
                  <a:pt x="6579420" y="1252448"/>
                  <a:pt x="6644411" y="1222027"/>
                </a:cubicBezTo>
                <a:cubicBezTo>
                  <a:pt x="6675217" y="1117945"/>
                  <a:pt x="6783022" y="1077082"/>
                  <a:pt x="6838236" y="991187"/>
                </a:cubicBezTo>
                <a:cubicBezTo>
                  <a:pt x="6842671" y="987193"/>
                  <a:pt x="6842892" y="982976"/>
                  <a:pt x="6847327" y="978980"/>
                </a:cubicBezTo>
                <a:cubicBezTo>
                  <a:pt x="6869066" y="967435"/>
                  <a:pt x="6883695" y="930149"/>
                  <a:pt x="6916313" y="952996"/>
                </a:cubicBezTo>
                <a:cubicBezTo>
                  <a:pt x="6948929" y="975843"/>
                  <a:pt x="6926310" y="1004253"/>
                  <a:pt x="6916557" y="1029108"/>
                </a:cubicBezTo>
                <a:cubicBezTo>
                  <a:pt x="6906140" y="1066614"/>
                  <a:pt x="6883301" y="1099241"/>
                  <a:pt x="6852471" y="1122993"/>
                </a:cubicBezTo>
                <a:cubicBezTo>
                  <a:pt x="6789928" y="1187365"/>
                  <a:pt x="6751795" y="1269925"/>
                  <a:pt x="6693469" y="1334515"/>
                </a:cubicBezTo>
                <a:cubicBezTo>
                  <a:pt x="6675506" y="1354715"/>
                  <a:pt x="6699253" y="1385551"/>
                  <a:pt x="6685063" y="1414403"/>
                </a:cubicBezTo>
                <a:cubicBezTo>
                  <a:pt x="6675088" y="1443475"/>
                  <a:pt x="6673543" y="1472990"/>
                  <a:pt x="6719467" y="1483848"/>
                </a:cubicBezTo>
                <a:cubicBezTo>
                  <a:pt x="6744538" y="1489389"/>
                  <a:pt x="6734562" y="1518460"/>
                  <a:pt x="6725030" y="1539101"/>
                </a:cubicBezTo>
                <a:cubicBezTo>
                  <a:pt x="6715716" y="1555523"/>
                  <a:pt x="6702629" y="1563295"/>
                  <a:pt x="6686430" y="1549764"/>
                </a:cubicBezTo>
                <a:cubicBezTo>
                  <a:pt x="6678443" y="1540889"/>
                  <a:pt x="6666460" y="1527580"/>
                  <a:pt x="6648717" y="1543562"/>
                </a:cubicBezTo>
                <a:cubicBezTo>
                  <a:pt x="6652931" y="1543783"/>
                  <a:pt x="6656706" y="1552435"/>
                  <a:pt x="6656706" y="1552435"/>
                </a:cubicBezTo>
                <a:cubicBezTo>
                  <a:pt x="6717283" y="1606338"/>
                  <a:pt x="6711303" y="1639848"/>
                  <a:pt x="6642098" y="1670048"/>
                </a:cubicBezTo>
                <a:cubicBezTo>
                  <a:pt x="6620360" y="1681594"/>
                  <a:pt x="6582868" y="1671177"/>
                  <a:pt x="6577326" y="1696254"/>
                </a:cubicBezTo>
                <a:cubicBezTo>
                  <a:pt x="6566249" y="1746406"/>
                  <a:pt x="6538310" y="1795678"/>
                  <a:pt x="6544095" y="1846714"/>
                </a:cubicBezTo>
                <a:cubicBezTo>
                  <a:pt x="6547206" y="1868014"/>
                  <a:pt x="6554754" y="1885320"/>
                  <a:pt x="6537011" y="1901303"/>
                </a:cubicBezTo>
                <a:cubicBezTo>
                  <a:pt x="6510175" y="1929493"/>
                  <a:pt x="6539240" y="1939471"/>
                  <a:pt x="6555879" y="1944567"/>
                </a:cubicBezTo>
                <a:cubicBezTo>
                  <a:pt x="6584944" y="1954545"/>
                  <a:pt x="6629962" y="1901939"/>
                  <a:pt x="6623078" y="1871985"/>
                </a:cubicBezTo>
                <a:cubicBezTo>
                  <a:pt x="6615749" y="1850464"/>
                  <a:pt x="6616411" y="1837814"/>
                  <a:pt x="6634154" y="1821831"/>
                </a:cubicBezTo>
                <a:cubicBezTo>
                  <a:pt x="6651897" y="1805849"/>
                  <a:pt x="6690935" y="1786755"/>
                  <a:pt x="6641457" y="1763026"/>
                </a:cubicBezTo>
                <a:cubicBezTo>
                  <a:pt x="6633250" y="1758367"/>
                  <a:pt x="6637905" y="1750156"/>
                  <a:pt x="6642561" y="1741943"/>
                </a:cubicBezTo>
                <a:cubicBezTo>
                  <a:pt x="6677384" y="1722629"/>
                  <a:pt x="6696255" y="1765893"/>
                  <a:pt x="6730196" y="1763441"/>
                </a:cubicBezTo>
                <a:cubicBezTo>
                  <a:pt x="6747056" y="1764323"/>
                  <a:pt x="6733307" y="1784744"/>
                  <a:pt x="6728210" y="1801388"/>
                </a:cubicBezTo>
                <a:cubicBezTo>
                  <a:pt x="6718014" y="1834677"/>
                  <a:pt x="6682749" y="1862424"/>
                  <a:pt x="6701837" y="1901474"/>
                </a:cubicBezTo>
                <a:cubicBezTo>
                  <a:pt x="6705834" y="1905909"/>
                  <a:pt x="6701175" y="1914123"/>
                  <a:pt x="6696741" y="1918119"/>
                </a:cubicBezTo>
                <a:cubicBezTo>
                  <a:pt x="6622658" y="1960747"/>
                  <a:pt x="6642873" y="2059044"/>
                  <a:pt x="6589424" y="2111206"/>
                </a:cubicBezTo>
                <a:cubicBezTo>
                  <a:pt x="6576118" y="2123193"/>
                  <a:pt x="6571018" y="2139837"/>
                  <a:pt x="6557714" y="2151823"/>
                </a:cubicBezTo>
                <a:cubicBezTo>
                  <a:pt x="6513796" y="2183348"/>
                  <a:pt x="6490515" y="2224409"/>
                  <a:pt x="6467011" y="2269684"/>
                </a:cubicBezTo>
                <a:cubicBezTo>
                  <a:pt x="6462135" y="2282111"/>
                  <a:pt x="6453264" y="2290102"/>
                  <a:pt x="6448386" y="2302532"/>
                </a:cubicBezTo>
                <a:cubicBezTo>
                  <a:pt x="6446842" y="2332044"/>
                  <a:pt x="6358989" y="2314764"/>
                  <a:pt x="6410695" y="2376658"/>
                </a:cubicBezTo>
                <a:cubicBezTo>
                  <a:pt x="6430447" y="2403058"/>
                  <a:pt x="6424244" y="2440784"/>
                  <a:pt x="6456420" y="2472061"/>
                </a:cubicBezTo>
                <a:cubicBezTo>
                  <a:pt x="6492592" y="2507777"/>
                  <a:pt x="6498373" y="2558813"/>
                  <a:pt x="6466440" y="2603647"/>
                </a:cubicBezTo>
                <a:cubicBezTo>
                  <a:pt x="6379736" y="2725942"/>
                  <a:pt x="6297025" y="2852672"/>
                  <a:pt x="6189907" y="2961216"/>
                </a:cubicBezTo>
                <a:cubicBezTo>
                  <a:pt x="6154200" y="2997398"/>
                  <a:pt x="6114279" y="3033360"/>
                  <a:pt x="6082567" y="3073977"/>
                </a:cubicBezTo>
                <a:cubicBezTo>
                  <a:pt x="6059727" y="3106604"/>
                  <a:pt x="6012478" y="3121043"/>
                  <a:pt x="5977654" y="3140358"/>
                </a:cubicBezTo>
                <a:cubicBezTo>
                  <a:pt x="5960353" y="3147910"/>
                  <a:pt x="5947045" y="3159895"/>
                  <a:pt x="5941728" y="3180757"/>
                </a:cubicBezTo>
                <a:cubicBezTo>
                  <a:pt x="5908251" y="3255104"/>
                  <a:pt x="5866785" y="3320579"/>
                  <a:pt x="5812234" y="3393823"/>
                </a:cubicBezTo>
                <a:cubicBezTo>
                  <a:pt x="5845733" y="3399804"/>
                  <a:pt x="5874797" y="3409780"/>
                  <a:pt x="5904080" y="3415541"/>
                </a:cubicBezTo>
                <a:cubicBezTo>
                  <a:pt x="5920720" y="3420640"/>
                  <a:pt x="5937800" y="3417306"/>
                  <a:pt x="5942679" y="3404878"/>
                </a:cubicBezTo>
                <a:cubicBezTo>
                  <a:pt x="5963070" y="3338300"/>
                  <a:pt x="6057344" y="3313640"/>
                  <a:pt x="6049112" y="3228653"/>
                </a:cubicBezTo>
                <a:cubicBezTo>
                  <a:pt x="6092366" y="3209777"/>
                  <a:pt x="6071929" y="3115698"/>
                  <a:pt x="6159785" y="3132978"/>
                </a:cubicBezTo>
                <a:cubicBezTo>
                  <a:pt x="6184854" y="3138518"/>
                  <a:pt x="6191276" y="3096578"/>
                  <a:pt x="6213234" y="3080816"/>
                </a:cubicBezTo>
                <a:cubicBezTo>
                  <a:pt x="6301065" y="3017768"/>
                  <a:pt x="6348069" y="2927217"/>
                  <a:pt x="6370445" y="2822695"/>
                </a:cubicBezTo>
                <a:cubicBezTo>
                  <a:pt x="6380641" y="2789407"/>
                  <a:pt x="6398384" y="2773423"/>
                  <a:pt x="6432104" y="2775188"/>
                </a:cubicBezTo>
                <a:cubicBezTo>
                  <a:pt x="6454745" y="2827107"/>
                  <a:pt x="6439676" y="2872823"/>
                  <a:pt x="6407522" y="2921874"/>
                </a:cubicBezTo>
                <a:cubicBezTo>
                  <a:pt x="6366497" y="2978915"/>
                  <a:pt x="6354095" y="3054365"/>
                  <a:pt x="6329489" y="3120722"/>
                </a:cubicBezTo>
                <a:cubicBezTo>
                  <a:pt x="6314197" y="3170655"/>
                  <a:pt x="6291136" y="3207497"/>
                  <a:pt x="6243225" y="3234583"/>
                </a:cubicBezTo>
                <a:cubicBezTo>
                  <a:pt x="6182230" y="3269442"/>
                  <a:pt x="6157181" y="3344230"/>
                  <a:pt x="6099959" y="3387741"/>
                </a:cubicBezTo>
                <a:cubicBezTo>
                  <a:pt x="6095303" y="3395954"/>
                  <a:pt x="6090425" y="3408382"/>
                  <a:pt x="6081996" y="3407941"/>
                </a:cubicBezTo>
                <a:cubicBezTo>
                  <a:pt x="6018548" y="3408848"/>
                  <a:pt x="6015459" y="3467875"/>
                  <a:pt x="5992399" y="3504717"/>
                </a:cubicBezTo>
                <a:cubicBezTo>
                  <a:pt x="5964902" y="3545556"/>
                  <a:pt x="5925422" y="3573085"/>
                  <a:pt x="5885943" y="3600612"/>
                </a:cubicBezTo>
                <a:cubicBezTo>
                  <a:pt x="5877290" y="3604388"/>
                  <a:pt x="5876849" y="3612820"/>
                  <a:pt x="5880626" y="3621474"/>
                </a:cubicBezTo>
                <a:cubicBezTo>
                  <a:pt x="5879081" y="3650986"/>
                  <a:pt x="5849354" y="3653659"/>
                  <a:pt x="5845802" y="3640788"/>
                </a:cubicBezTo>
                <a:cubicBezTo>
                  <a:pt x="5826710" y="3601741"/>
                  <a:pt x="5808527" y="3626155"/>
                  <a:pt x="5791004" y="3637920"/>
                </a:cubicBezTo>
                <a:cubicBezTo>
                  <a:pt x="5760174" y="3661676"/>
                  <a:pt x="5741108" y="3702955"/>
                  <a:pt x="5698297" y="3713397"/>
                </a:cubicBezTo>
                <a:cubicBezTo>
                  <a:pt x="5685430" y="3716952"/>
                  <a:pt x="5680332" y="3733596"/>
                  <a:pt x="5683886" y="3746465"/>
                </a:cubicBezTo>
                <a:cubicBezTo>
                  <a:pt x="5694766" y="3780856"/>
                  <a:pt x="5673029" y="3792402"/>
                  <a:pt x="5642861" y="3803509"/>
                </a:cubicBezTo>
                <a:cubicBezTo>
                  <a:pt x="5625340" y="3815274"/>
                  <a:pt x="5580077" y="3791765"/>
                  <a:pt x="5585639" y="3847018"/>
                </a:cubicBezTo>
                <a:cubicBezTo>
                  <a:pt x="5588750" y="3868319"/>
                  <a:pt x="5545275" y="3891412"/>
                  <a:pt x="5581668" y="3922911"/>
                </a:cubicBezTo>
                <a:cubicBezTo>
                  <a:pt x="5593870" y="3932003"/>
                  <a:pt x="5576128" y="3947985"/>
                  <a:pt x="5567258" y="3955979"/>
                </a:cubicBezTo>
                <a:cubicBezTo>
                  <a:pt x="5540862" y="3975734"/>
                  <a:pt x="5506700" y="3982403"/>
                  <a:pt x="5496065" y="4024123"/>
                </a:cubicBezTo>
                <a:cubicBezTo>
                  <a:pt x="5490966" y="4040768"/>
                  <a:pt x="5474546" y="4031455"/>
                  <a:pt x="5462345" y="4022359"/>
                </a:cubicBezTo>
                <a:cubicBezTo>
                  <a:pt x="5433943" y="3999733"/>
                  <a:pt x="5401325" y="3976888"/>
                  <a:pt x="5372922" y="3954263"/>
                </a:cubicBezTo>
                <a:lnTo>
                  <a:pt x="5366641" y="3949724"/>
                </a:lnTo>
                <a:lnTo>
                  <a:pt x="5317779" y="3990916"/>
                </a:lnTo>
                <a:cubicBezTo>
                  <a:pt x="5301191" y="4104366"/>
                  <a:pt x="5117133" y="4272003"/>
                  <a:pt x="5038128" y="4393804"/>
                </a:cubicBezTo>
                <a:cubicBezTo>
                  <a:pt x="4995493" y="4431289"/>
                  <a:pt x="4993405" y="4415678"/>
                  <a:pt x="5004831" y="4382369"/>
                </a:cubicBezTo>
                <a:cubicBezTo>
                  <a:pt x="4966373" y="4451075"/>
                  <a:pt x="4894618" y="4508346"/>
                  <a:pt x="4898795" y="4539566"/>
                </a:cubicBezTo>
                <a:cubicBezTo>
                  <a:pt x="4815614" y="4630147"/>
                  <a:pt x="4759461" y="4685330"/>
                  <a:pt x="4718915" y="4738425"/>
                </a:cubicBezTo>
                <a:cubicBezTo>
                  <a:pt x="4662764" y="4793608"/>
                  <a:pt x="4620128" y="4831092"/>
                  <a:pt x="4532769" y="4890452"/>
                </a:cubicBezTo>
                <a:cubicBezTo>
                  <a:pt x="4515075" y="4876928"/>
                  <a:pt x="4544195" y="4857142"/>
                  <a:pt x="4526503" y="4843619"/>
                </a:cubicBezTo>
                <a:cubicBezTo>
                  <a:pt x="4414200" y="4953986"/>
                  <a:pt x="4346622" y="5042477"/>
                  <a:pt x="4247835" y="5135145"/>
                </a:cubicBezTo>
                <a:cubicBezTo>
                  <a:pt x="4187016" y="5214788"/>
                  <a:pt x="4116243" y="5286824"/>
                  <a:pt x="4024115" y="5366186"/>
                </a:cubicBezTo>
                <a:lnTo>
                  <a:pt x="3995623" y="5389730"/>
                </a:lnTo>
                <a:lnTo>
                  <a:pt x="3986163" y="5416368"/>
                </a:lnTo>
                <a:cubicBezTo>
                  <a:pt x="3980621" y="5441443"/>
                  <a:pt x="3966875" y="5461863"/>
                  <a:pt x="3928277" y="5472526"/>
                </a:cubicBezTo>
                <a:cubicBezTo>
                  <a:pt x="3898331" y="5479414"/>
                  <a:pt x="3871054" y="5516037"/>
                  <a:pt x="3844218" y="5544226"/>
                </a:cubicBezTo>
                <a:cubicBezTo>
                  <a:pt x="3826696" y="5555992"/>
                  <a:pt x="3813391" y="5567978"/>
                  <a:pt x="3792093" y="5571093"/>
                </a:cubicBezTo>
                <a:cubicBezTo>
                  <a:pt x="3770798" y="5574206"/>
                  <a:pt x="3720438" y="5567343"/>
                  <a:pt x="3759942" y="5620143"/>
                </a:cubicBezTo>
                <a:cubicBezTo>
                  <a:pt x="3726221" y="5618379"/>
                  <a:pt x="3768613" y="5696696"/>
                  <a:pt x="3706934" y="5663875"/>
                </a:cubicBezTo>
                <a:cubicBezTo>
                  <a:pt x="3706934" y="5663875"/>
                  <a:pt x="3702717" y="5663654"/>
                  <a:pt x="3702497" y="5667870"/>
                </a:cubicBezTo>
                <a:cubicBezTo>
                  <a:pt x="3657037" y="5728908"/>
                  <a:pt x="3552985" y="5698095"/>
                  <a:pt x="3518847" y="5785093"/>
                </a:cubicBezTo>
                <a:cubicBezTo>
                  <a:pt x="3508650" y="5818381"/>
                  <a:pt x="3481816" y="5846570"/>
                  <a:pt x="3488261" y="5884957"/>
                </a:cubicBezTo>
                <a:cubicBezTo>
                  <a:pt x="3491151" y="5910476"/>
                  <a:pt x="3477623" y="5926679"/>
                  <a:pt x="3464095" y="5942882"/>
                </a:cubicBezTo>
                <a:cubicBezTo>
                  <a:pt x="3415082" y="5991051"/>
                  <a:pt x="3369844" y="6047872"/>
                  <a:pt x="3313061" y="6082948"/>
                </a:cubicBezTo>
                <a:cubicBezTo>
                  <a:pt x="3278236" y="6102265"/>
                  <a:pt x="3263829" y="6135334"/>
                  <a:pt x="3245422" y="6163964"/>
                </a:cubicBezTo>
                <a:cubicBezTo>
                  <a:pt x="3226576" y="6201028"/>
                  <a:pt x="3195749" y="6224781"/>
                  <a:pt x="3153375" y="6226792"/>
                </a:cubicBezTo>
                <a:cubicBezTo>
                  <a:pt x="3068633" y="6230812"/>
                  <a:pt x="3007197" y="6274101"/>
                  <a:pt x="2961294" y="6343572"/>
                </a:cubicBezTo>
                <a:cubicBezTo>
                  <a:pt x="2924264" y="6405051"/>
                  <a:pt x="2869029" y="6410615"/>
                  <a:pt x="2810016" y="6407526"/>
                </a:cubicBezTo>
                <a:cubicBezTo>
                  <a:pt x="2776295" y="6405762"/>
                  <a:pt x="2732798" y="6348525"/>
                  <a:pt x="2738338" y="6323448"/>
                </a:cubicBezTo>
                <a:cubicBezTo>
                  <a:pt x="2745200" y="6273075"/>
                  <a:pt x="2745200" y="6273075"/>
                  <a:pt x="2694401" y="6274643"/>
                </a:cubicBezTo>
                <a:cubicBezTo>
                  <a:pt x="2691288" y="6253343"/>
                  <a:pt x="2708370" y="6250008"/>
                  <a:pt x="2721454" y="6242236"/>
                </a:cubicBezTo>
                <a:cubicBezTo>
                  <a:pt x="2725892" y="6238243"/>
                  <a:pt x="2743192" y="6230691"/>
                  <a:pt x="2735202" y="6221819"/>
                </a:cubicBezTo>
                <a:cubicBezTo>
                  <a:pt x="2691044" y="6177228"/>
                  <a:pt x="2744272" y="6129283"/>
                  <a:pt x="2738271" y="6082464"/>
                </a:cubicBezTo>
                <a:cubicBezTo>
                  <a:pt x="2738711" y="6074030"/>
                  <a:pt x="2735159" y="6061161"/>
                  <a:pt x="2735600" y="6052727"/>
                </a:cubicBezTo>
                <a:cubicBezTo>
                  <a:pt x="2714743" y="6047410"/>
                  <a:pt x="2675264" y="6074938"/>
                  <a:pt x="2676367" y="6053856"/>
                </a:cubicBezTo>
                <a:cubicBezTo>
                  <a:pt x="2674580" y="6007257"/>
                  <a:pt x="2626206" y="5962449"/>
                  <a:pt x="2666789" y="5913839"/>
                </a:cubicBezTo>
                <a:cubicBezTo>
                  <a:pt x="2711808" y="5861233"/>
                  <a:pt x="2752833" y="5804192"/>
                  <a:pt x="2777438" y="5737835"/>
                </a:cubicBezTo>
                <a:cubicBezTo>
                  <a:pt x="2782535" y="5721190"/>
                  <a:pt x="2800057" y="5709425"/>
                  <a:pt x="2784079" y="5691678"/>
                </a:cubicBezTo>
                <a:cubicBezTo>
                  <a:pt x="2767881" y="5678147"/>
                  <a:pt x="2742592" y="5676823"/>
                  <a:pt x="2720855" y="5688369"/>
                </a:cubicBezTo>
                <a:cubicBezTo>
                  <a:pt x="2694460" y="5708127"/>
                  <a:pt x="2672284" y="5728106"/>
                  <a:pt x="2653878" y="5756737"/>
                </a:cubicBezTo>
                <a:cubicBezTo>
                  <a:pt x="2621283" y="5814219"/>
                  <a:pt x="2572491" y="5858170"/>
                  <a:pt x="2519482" y="5901902"/>
                </a:cubicBezTo>
                <a:cubicBezTo>
                  <a:pt x="2515047" y="5905898"/>
                  <a:pt x="2510171" y="5918325"/>
                  <a:pt x="2506174" y="5913889"/>
                </a:cubicBezTo>
                <a:cubicBezTo>
                  <a:pt x="2443172" y="5906365"/>
                  <a:pt x="2427658" y="5960513"/>
                  <a:pt x="2400601" y="5992919"/>
                </a:cubicBezTo>
                <a:cubicBezTo>
                  <a:pt x="2273974" y="6151176"/>
                  <a:pt x="2114951" y="6282369"/>
                  <a:pt x="2004743" y="6449939"/>
                </a:cubicBezTo>
                <a:cubicBezTo>
                  <a:pt x="1990994" y="6470360"/>
                  <a:pt x="1977907" y="6478129"/>
                  <a:pt x="1957495" y="6464378"/>
                </a:cubicBezTo>
                <a:cubicBezTo>
                  <a:pt x="1941296" y="6450848"/>
                  <a:pt x="1937744" y="6437978"/>
                  <a:pt x="1947056" y="6421555"/>
                </a:cubicBezTo>
                <a:cubicBezTo>
                  <a:pt x="1970119" y="6384711"/>
                  <a:pt x="1972325" y="6342549"/>
                  <a:pt x="1974311" y="6304603"/>
                </a:cubicBezTo>
                <a:cubicBezTo>
                  <a:pt x="1976959" y="6254008"/>
                  <a:pt x="1995805" y="6216946"/>
                  <a:pt x="2027074" y="6184760"/>
                </a:cubicBezTo>
                <a:cubicBezTo>
                  <a:pt x="2054130" y="6152354"/>
                  <a:pt x="2073196" y="6111075"/>
                  <a:pt x="2092042" y="6074010"/>
                </a:cubicBezTo>
                <a:cubicBezTo>
                  <a:pt x="2115986" y="6020301"/>
                  <a:pt x="2087145" y="6006109"/>
                  <a:pt x="2045655" y="5991255"/>
                </a:cubicBezTo>
                <a:cubicBezTo>
                  <a:pt x="2033008" y="5990593"/>
                  <a:pt x="2016148" y="5989710"/>
                  <a:pt x="2017031" y="5972846"/>
                </a:cubicBezTo>
                <a:cubicBezTo>
                  <a:pt x="2017913" y="5955981"/>
                  <a:pt x="2034553" y="5961080"/>
                  <a:pt x="2043205" y="5957304"/>
                </a:cubicBezTo>
                <a:cubicBezTo>
                  <a:pt x="2073594" y="5941983"/>
                  <a:pt x="2088002" y="5908915"/>
                  <a:pt x="2089326" y="5883619"/>
                </a:cubicBezTo>
                <a:cubicBezTo>
                  <a:pt x="2086878" y="5849669"/>
                  <a:pt x="2048500" y="5856114"/>
                  <a:pt x="2027203" y="5859228"/>
                </a:cubicBezTo>
                <a:cubicBezTo>
                  <a:pt x="1984613" y="5865456"/>
                  <a:pt x="1950009" y="5880556"/>
                  <a:pt x="1930943" y="5921835"/>
                </a:cubicBezTo>
                <a:cubicBezTo>
                  <a:pt x="1926288" y="5930046"/>
                  <a:pt x="1921188" y="5946690"/>
                  <a:pt x="1904328" y="5945808"/>
                </a:cubicBezTo>
                <a:cubicBezTo>
                  <a:pt x="1891684" y="5945146"/>
                  <a:pt x="1892567" y="5928281"/>
                  <a:pt x="1893008" y="5919849"/>
                </a:cubicBezTo>
                <a:cubicBezTo>
                  <a:pt x="1889894" y="5898548"/>
                  <a:pt x="1877251" y="5897886"/>
                  <a:pt x="1860171" y="5901220"/>
                </a:cubicBezTo>
                <a:cubicBezTo>
                  <a:pt x="1791406" y="5922987"/>
                  <a:pt x="1726856" y="5944977"/>
                  <a:pt x="1681174" y="6010231"/>
                </a:cubicBezTo>
                <a:cubicBezTo>
                  <a:pt x="1672082" y="6022438"/>
                  <a:pt x="1661465" y="6033509"/>
                  <a:pt x="1649893" y="6043868"/>
                </a:cubicBezTo>
                <a:lnTo>
                  <a:pt x="1622071" y="6065956"/>
                </a:lnTo>
                <a:lnTo>
                  <a:pt x="1540971" y="6160162"/>
                </a:lnTo>
                <a:cubicBezTo>
                  <a:pt x="1544660" y="6175465"/>
                  <a:pt x="1544660" y="6175465"/>
                  <a:pt x="1544660" y="6175465"/>
                </a:cubicBezTo>
                <a:cubicBezTo>
                  <a:pt x="1544660" y="6175465"/>
                  <a:pt x="1529348" y="6179157"/>
                  <a:pt x="1529348" y="6179157"/>
                </a:cubicBezTo>
                <a:cubicBezTo>
                  <a:pt x="1533038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1" y="6194940"/>
                </a:lnTo>
                <a:lnTo>
                  <a:pt x="1514037" y="6182848"/>
                </a:lnTo>
                <a:cubicBezTo>
                  <a:pt x="1506382" y="6184694"/>
                  <a:pt x="1502554" y="6185617"/>
                  <a:pt x="1501102" y="6187991"/>
                </a:cubicBezTo>
                <a:lnTo>
                  <a:pt x="1501761" y="6194940"/>
                </a:lnTo>
                <a:lnTo>
                  <a:pt x="1484784" y="6211661"/>
                </a:lnTo>
                <a:cubicBezTo>
                  <a:pt x="1457624" y="6247055"/>
                  <a:pt x="1435730" y="6294843"/>
                  <a:pt x="1409997" y="6288901"/>
                </a:cubicBezTo>
                <a:cubicBezTo>
                  <a:pt x="1476958" y="6163447"/>
                  <a:pt x="1464022" y="6084581"/>
                  <a:pt x="1511970" y="5984207"/>
                </a:cubicBezTo>
                <a:lnTo>
                  <a:pt x="1538118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0" y="5724239"/>
                  <a:pt x="1509613" y="5734902"/>
                  <a:pt x="1482117" y="5775743"/>
                </a:cubicBezTo>
                <a:cubicBezTo>
                  <a:pt x="1459274" y="5808369"/>
                  <a:pt x="1447291" y="5795057"/>
                  <a:pt x="1436192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6" y="5638616"/>
                  <a:pt x="1457440" y="5601112"/>
                  <a:pt x="1463644" y="5563387"/>
                </a:cubicBezTo>
                <a:cubicBezTo>
                  <a:pt x="1464306" y="5550738"/>
                  <a:pt x="1473617" y="5534314"/>
                  <a:pt x="1461191" y="5529435"/>
                </a:cubicBezTo>
                <a:cubicBezTo>
                  <a:pt x="1444773" y="5520123"/>
                  <a:pt x="1431467" y="5532109"/>
                  <a:pt x="1422596" y="5540099"/>
                </a:cubicBezTo>
                <a:cubicBezTo>
                  <a:pt x="1413725" y="5548091"/>
                  <a:pt x="1404631" y="5560299"/>
                  <a:pt x="1395762" y="5568288"/>
                </a:cubicBezTo>
                <a:cubicBezTo>
                  <a:pt x="1332778" y="5641094"/>
                  <a:pt x="1265360" y="5717893"/>
                  <a:pt x="1198384" y="5786259"/>
                </a:cubicBezTo>
                <a:cubicBezTo>
                  <a:pt x="1167334" y="5814228"/>
                  <a:pt x="1128294" y="5833325"/>
                  <a:pt x="1083475" y="5801385"/>
                </a:cubicBezTo>
                <a:cubicBezTo>
                  <a:pt x="1067276" y="5787855"/>
                  <a:pt x="1045979" y="5790966"/>
                  <a:pt x="1028677" y="5798517"/>
                </a:cubicBezTo>
                <a:cubicBezTo>
                  <a:pt x="1024242" y="5802511"/>
                  <a:pt x="1015593" y="5806287"/>
                  <a:pt x="1011155" y="5810283"/>
                </a:cubicBezTo>
                <a:cubicBezTo>
                  <a:pt x="981651" y="5808739"/>
                  <a:pt x="943494" y="5810970"/>
                  <a:pt x="927957" y="5784790"/>
                </a:cubicBezTo>
                <a:cubicBezTo>
                  <a:pt x="912422" y="5758611"/>
                  <a:pt x="934822" y="5734415"/>
                  <a:pt x="956779" y="5718655"/>
                </a:cubicBezTo>
                <a:cubicBezTo>
                  <a:pt x="1027750" y="5654725"/>
                  <a:pt x="1086517" y="5581701"/>
                  <a:pt x="1129307" y="5490928"/>
                </a:cubicBezTo>
                <a:cubicBezTo>
                  <a:pt x="1143276" y="5466293"/>
                  <a:pt x="1135509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3" y="5473647"/>
                  <a:pt x="1010402" y="5501616"/>
                  <a:pt x="979575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2" y="5500980"/>
                  <a:pt x="946957" y="5502524"/>
                  <a:pt x="960263" y="5490538"/>
                </a:cubicBezTo>
                <a:cubicBezTo>
                  <a:pt x="968915" y="5486762"/>
                  <a:pt x="977785" y="5478772"/>
                  <a:pt x="986437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6" y="5275510"/>
                  <a:pt x="996344" y="5204938"/>
                  <a:pt x="1074861" y="5158314"/>
                </a:cubicBezTo>
                <a:cubicBezTo>
                  <a:pt x="1144950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49" y="4757675"/>
                  <a:pt x="1430136" y="4749903"/>
                  <a:pt x="1438788" y="4746127"/>
                </a:cubicBezTo>
                <a:cubicBezTo>
                  <a:pt x="1556787" y="4671975"/>
                  <a:pt x="1646605" y="4570983"/>
                  <a:pt x="1732425" y="4465552"/>
                </a:cubicBezTo>
                <a:cubicBezTo>
                  <a:pt x="1750388" y="4445353"/>
                  <a:pt x="1772789" y="4421159"/>
                  <a:pt x="1748821" y="4394540"/>
                </a:cubicBezTo>
                <a:cubicBezTo>
                  <a:pt x="1725078" y="4363700"/>
                  <a:pt x="1698683" y="4383458"/>
                  <a:pt x="1672290" y="4403217"/>
                </a:cubicBezTo>
                <a:cubicBezTo>
                  <a:pt x="1641461" y="4426970"/>
                  <a:pt x="1607635" y="4447395"/>
                  <a:pt x="1577250" y="4472757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0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49" y="4601625"/>
                </a:lnTo>
                <a:lnTo>
                  <a:pt x="1386972" y="4686679"/>
                </a:lnTo>
                <a:cubicBezTo>
                  <a:pt x="1330821" y="4741863"/>
                  <a:pt x="1288186" y="4779347"/>
                  <a:pt x="1200827" y="4838705"/>
                </a:cubicBezTo>
                <a:cubicBezTo>
                  <a:pt x="1183133" y="4825183"/>
                  <a:pt x="1212253" y="4805396"/>
                  <a:pt x="1194561" y="4791874"/>
                </a:cubicBezTo>
                <a:cubicBezTo>
                  <a:pt x="1082258" y="4902239"/>
                  <a:pt x="1014680" y="4990732"/>
                  <a:pt x="915893" y="5083399"/>
                </a:cubicBezTo>
                <a:cubicBezTo>
                  <a:pt x="834799" y="5189590"/>
                  <a:pt x="736014" y="5282257"/>
                  <a:pt x="592502" y="5396799"/>
                </a:cubicBezTo>
                <a:cubicBezTo>
                  <a:pt x="662169" y="5323918"/>
                  <a:pt x="601841" y="5347880"/>
                  <a:pt x="555028" y="5354143"/>
                </a:cubicBezTo>
                <a:cubicBezTo>
                  <a:pt x="539424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0" y="5342708"/>
                </a:cubicBezTo>
                <a:cubicBezTo>
                  <a:pt x="521730" y="5342708"/>
                  <a:pt x="521730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2" y="5287525"/>
                </a:cubicBezTo>
                <a:cubicBezTo>
                  <a:pt x="593485" y="5285438"/>
                  <a:pt x="607002" y="5267739"/>
                  <a:pt x="607002" y="5267739"/>
                </a:cubicBezTo>
                <a:cubicBezTo>
                  <a:pt x="624694" y="5281262"/>
                  <a:pt x="609090" y="5283350"/>
                  <a:pt x="595575" y="5301047"/>
                </a:cubicBezTo>
                <a:cubicBezTo>
                  <a:pt x="595575" y="5301047"/>
                  <a:pt x="595575" y="5301047"/>
                  <a:pt x="582059" y="5318746"/>
                </a:cubicBezTo>
                <a:cubicBezTo>
                  <a:pt x="655903" y="5277087"/>
                  <a:pt x="768206" y="5166720"/>
                  <a:pt x="764028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0" y="4786703"/>
                  <a:pt x="1105112" y="4835622"/>
                  <a:pt x="1163352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1" y="4593105"/>
                </a:lnTo>
                <a:lnTo>
                  <a:pt x="1163695" y="4712707"/>
                </a:lnTo>
                <a:cubicBezTo>
                  <a:pt x="1096601" y="4763100"/>
                  <a:pt x="1031506" y="4815711"/>
                  <a:pt x="971403" y="4873868"/>
                </a:cubicBezTo>
                <a:cubicBezTo>
                  <a:pt x="913519" y="4930027"/>
                  <a:pt x="856073" y="4977754"/>
                  <a:pt x="767779" y="4968905"/>
                </a:cubicBezTo>
                <a:cubicBezTo>
                  <a:pt x="750919" y="4968023"/>
                  <a:pt x="733617" y="4975574"/>
                  <a:pt x="720089" y="4991775"/>
                </a:cubicBezTo>
                <a:cubicBezTo>
                  <a:pt x="670195" y="5056809"/>
                  <a:pt x="596773" y="5086788"/>
                  <a:pt x="527126" y="5125420"/>
                </a:cubicBezTo>
                <a:cubicBezTo>
                  <a:pt x="479214" y="5152509"/>
                  <a:pt x="435521" y="5179817"/>
                  <a:pt x="391825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2"/>
                </a:cubicBezTo>
                <a:cubicBezTo>
                  <a:pt x="354971" y="5103728"/>
                  <a:pt x="375582" y="5032936"/>
                  <a:pt x="421703" y="4959251"/>
                </a:cubicBezTo>
                <a:cubicBezTo>
                  <a:pt x="340075" y="4984572"/>
                  <a:pt x="267534" y="4997688"/>
                  <a:pt x="218080" y="5054288"/>
                </a:cubicBezTo>
                <a:cubicBezTo>
                  <a:pt x="208988" y="5066494"/>
                  <a:pt x="195901" y="5074266"/>
                  <a:pt x="179262" y="5069167"/>
                </a:cubicBezTo>
                <a:cubicBezTo>
                  <a:pt x="162843" y="5059850"/>
                  <a:pt x="171936" y="5047644"/>
                  <a:pt x="176812" y="5035217"/>
                </a:cubicBezTo>
                <a:cubicBezTo>
                  <a:pt x="182131" y="5014355"/>
                  <a:pt x="170147" y="5001045"/>
                  <a:pt x="153507" y="4995946"/>
                </a:cubicBezTo>
                <a:cubicBezTo>
                  <a:pt x="128659" y="4986191"/>
                  <a:pt x="119125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3" y="5051468"/>
                  <a:pt x="0" y="5021735"/>
                </a:cubicBezTo>
                <a:cubicBezTo>
                  <a:pt x="1545" y="4992221"/>
                  <a:pt x="35045" y="4998203"/>
                  <a:pt x="60557" y="4995310"/>
                </a:cubicBezTo>
                <a:cubicBezTo>
                  <a:pt x="68985" y="4995751"/>
                  <a:pt x="73423" y="4991755"/>
                  <a:pt x="86066" y="4992417"/>
                </a:cubicBezTo>
                <a:cubicBezTo>
                  <a:pt x="78961" y="4966679"/>
                  <a:pt x="57225" y="4978224"/>
                  <a:pt x="45021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3" y="4914540"/>
                  <a:pt x="56318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0" y="4529958"/>
                  <a:pt x="140947" y="4509098"/>
                  <a:pt x="149820" y="4501107"/>
                </a:cubicBezTo>
                <a:cubicBezTo>
                  <a:pt x="197949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0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8" y="4216390"/>
                  <a:pt x="182566" y="4198422"/>
                </a:cubicBezTo>
                <a:cubicBezTo>
                  <a:pt x="178570" y="4193984"/>
                  <a:pt x="178791" y="4189767"/>
                  <a:pt x="174797" y="4185330"/>
                </a:cubicBezTo>
                <a:cubicBezTo>
                  <a:pt x="226702" y="4162681"/>
                  <a:pt x="178769" y="4109439"/>
                  <a:pt x="209819" y="4081470"/>
                </a:cubicBezTo>
                <a:cubicBezTo>
                  <a:pt x="218910" y="4069263"/>
                  <a:pt x="211584" y="4047740"/>
                  <a:pt x="208252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4" y="3901030"/>
                  <a:pt x="364605" y="3869726"/>
                  <a:pt x="400974" y="3820896"/>
                </a:cubicBezTo>
                <a:cubicBezTo>
                  <a:pt x="405409" y="3816900"/>
                  <a:pt x="414058" y="3813127"/>
                  <a:pt x="414499" y="3804693"/>
                </a:cubicBezTo>
                <a:cubicBezTo>
                  <a:pt x="432220" y="3708382"/>
                  <a:pt x="527821" y="3658426"/>
                  <a:pt x="570169" y="3576085"/>
                </a:cubicBezTo>
                <a:cubicBezTo>
                  <a:pt x="616952" y="3489751"/>
                  <a:pt x="684150" y="3417169"/>
                  <a:pt x="739142" y="3335491"/>
                </a:cubicBezTo>
                <a:cubicBezTo>
                  <a:pt x="808106" y="3229178"/>
                  <a:pt x="896819" y="3149266"/>
                  <a:pt x="977767" y="3056263"/>
                </a:cubicBezTo>
                <a:cubicBezTo>
                  <a:pt x="1063369" y="2955049"/>
                  <a:pt x="1120349" y="2835428"/>
                  <a:pt x="1185315" y="2724678"/>
                </a:cubicBezTo>
                <a:cubicBezTo>
                  <a:pt x="1203720" y="2696046"/>
                  <a:pt x="1226781" y="2659203"/>
                  <a:pt x="1185956" y="2631700"/>
                </a:cubicBezTo>
                <a:lnTo>
                  <a:pt x="1184401" y="2626072"/>
                </a:lnTo>
                <a:lnTo>
                  <a:pt x="1173243" y="2644084"/>
                </a:lnTo>
                <a:cubicBezTo>
                  <a:pt x="1168020" y="2657531"/>
                  <a:pt x="1166028" y="2672444"/>
                  <a:pt x="1169705" y="2689893"/>
                </a:cubicBezTo>
                <a:cubicBezTo>
                  <a:pt x="1135543" y="2709573"/>
                  <a:pt x="1161227" y="2785791"/>
                  <a:pt x="1086684" y="2779583"/>
                </a:cubicBezTo>
                <a:cubicBezTo>
                  <a:pt x="1065356" y="2777306"/>
                  <a:pt x="1063911" y="2812723"/>
                  <a:pt x="1047140" y="2827845"/>
                </a:cubicBezTo>
                <a:cubicBezTo>
                  <a:pt x="980058" y="2888329"/>
                  <a:pt x="949422" y="2967866"/>
                  <a:pt x="940529" y="3056720"/>
                </a:cubicBezTo>
                <a:cubicBezTo>
                  <a:pt x="935149" y="3085303"/>
                  <a:pt x="921899" y="3100217"/>
                  <a:pt x="893738" y="3101877"/>
                </a:cubicBezTo>
                <a:cubicBezTo>
                  <a:pt x="870128" y="3060869"/>
                  <a:pt x="878405" y="3021515"/>
                  <a:pt x="900556" y="2977811"/>
                </a:cubicBezTo>
                <a:cubicBezTo>
                  <a:pt x="929333" y="2926651"/>
                  <a:pt x="932639" y="2862858"/>
                  <a:pt x="946920" y="2805484"/>
                </a:cubicBezTo>
                <a:cubicBezTo>
                  <a:pt x="954990" y="2762609"/>
                  <a:pt x="970723" y="2729884"/>
                  <a:pt x="1007991" y="2702956"/>
                </a:cubicBezTo>
                <a:cubicBezTo>
                  <a:pt x="1031699" y="2685660"/>
                  <a:pt x="1047018" y="2660908"/>
                  <a:pt x="1061846" y="2635301"/>
                </a:cubicBezTo>
                <a:lnTo>
                  <a:pt x="1065180" y="2629726"/>
                </a:lnTo>
                <a:lnTo>
                  <a:pt x="1069875" y="2618870"/>
                </a:lnTo>
                <a:lnTo>
                  <a:pt x="1072037" y="2618260"/>
                </a:lnTo>
                <a:lnTo>
                  <a:pt x="1076372" y="2611011"/>
                </a:lnTo>
                <a:lnTo>
                  <a:pt x="1076437" y="2603702"/>
                </a:lnTo>
                <a:lnTo>
                  <a:pt x="1069875" y="2618870"/>
                </a:lnTo>
                <a:lnTo>
                  <a:pt x="1063474" y="2620676"/>
                </a:lnTo>
                <a:cubicBezTo>
                  <a:pt x="1050512" y="2637650"/>
                  <a:pt x="1035547" y="2639652"/>
                  <a:pt x="1048509" y="2622678"/>
                </a:cubicBezTo>
                <a:cubicBezTo>
                  <a:pt x="1048509" y="2622678"/>
                  <a:pt x="1059469" y="2590734"/>
                  <a:pt x="1074434" y="2588731"/>
                </a:cubicBezTo>
                <a:cubicBezTo>
                  <a:pt x="1074434" y="2588731"/>
                  <a:pt x="1072430" y="2573759"/>
                  <a:pt x="1072430" y="2573759"/>
                </a:cubicBezTo>
                <a:cubicBezTo>
                  <a:pt x="1072430" y="2573759"/>
                  <a:pt x="1072430" y="2573759"/>
                  <a:pt x="1087395" y="2571757"/>
                </a:cubicBezTo>
                <a:cubicBezTo>
                  <a:pt x="1159160" y="2425000"/>
                  <a:pt x="1247893" y="2291212"/>
                  <a:pt x="1359603" y="2215307"/>
                </a:cubicBezTo>
                <a:cubicBezTo>
                  <a:pt x="1375512" y="2106503"/>
                  <a:pt x="1552034" y="1945728"/>
                  <a:pt x="1627804" y="1828915"/>
                </a:cubicBezTo>
                <a:cubicBezTo>
                  <a:pt x="1668695" y="1792965"/>
                  <a:pt x="1670698" y="1807936"/>
                  <a:pt x="1659738" y="1839882"/>
                </a:cubicBezTo>
                <a:cubicBezTo>
                  <a:pt x="1696622" y="1773988"/>
                  <a:pt x="1765439" y="1719063"/>
                  <a:pt x="1761434" y="1689119"/>
                </a:cubicBezTo>
                <a:cubicBezTo>
                  <a:pt x="1841211" y="1602248"/>
                  <a:pt x="1895063" y="1549324"/>
                  <a:pt x="1933950" y="1498403"/>
                </a:cubicBezTo>
                <a:cubicBezTo>
                  <a:pt x="1987802" y="1445479"/>
                  <a:pt x="2028691" y="1409529"/>
                  <a:pt x="2112475" y="1352601"/>
                </a:cubicBezTo>
                <a:cubicBezTo>
                  <a:pt x="2125201" y="1362327"/>
                  <a:pt x="2112674" y="1375433"/>
                  <a:pt x="2112772" y="1386849"/>
                </a:cubicBezTo>
                <a:lnTo>
                  <a:pt x="2115875" y="1392643"/>
                </a:lnTo>
                <a:lnTo>
                  <a:pt x="2368381" y="1113415"/>
                </a:lnTo>
                <a:lnTo>
                  <a:pt x="2372963" y="1120035"/>
                </a:lnTo>
                <a:lnTo>
                  <a:pt x="2380065" y="1123576"/>
                </a:lnTo>
                <a:lnTo>
                  <a:pt x="2385743" y="1117924"/>
                </a:lnTo>
                <a:cubicBezTo>
                  <a:pt x="2463516" y="1016082"/>
                  <a:pt x="2558258" y="927208"/>
                  <a:pt x="2695893" y="817356"/>
                </a:cubicBezTo>
                <a:cubicBezTo>
                  <a:pt x="2629078" y="887253"/>
                  <a:pt x="2686938" y="864273"/>
                  <a:pt x="2731833" y="858265"/>
                </a:cubicBezTo>
                <a:cubicBezTo>
                  <a:pt x="2746799" y="856263"/>
                  <a:pt x="2759761" y="839288"/>
                  <a:pt x="2774726" y="837287"/>
                </a:cubicBezTo>
                <a:cubicBezTo>
                  <a:pt x="2774726" y="837287"/>
                  <a:pt x="2775228" y="841029"/>
                  <a:pt x="2774108" y="846894"/>
                </a:cubicBezTo>
                <a:lnTo>
                  <a:pt x="2767188" y="861843"/>
                </a:lnTo>
                <a:lnTo>
                  <a:pt x="2872754" y="766749"/>
                </a:lnTo>
                <a:cubicBezTo>
                  <a:pt x="2912674" y="730790"/>
                  <a:pt x="2932623" y="672646"/>
                  <a:pt x="3000067" y="676175"/>
                </a:cubicBezTo>
                <a:cubicBezTo>
                  <a:pt x="3012711" y="676837"/>
                  <a:pt x="3022244" y="656196"/>
                  <a:pt x="3027122" y="643768"/>
                </a:cubicBezTo>
                <a:cubicBezTo>
                  <a:pt x="3043077" y="581187"/>
                  <a:pt x="3079446" y="532356"/>
                  <a:pt x="3127576" y="501053"/>
                </a:cubicBezTo>
                <a:cubicBezTo>
                  <a:pt x="3179922" y="469970"/>
                  <a:pt x="3229595" y="409153"/>
                  <a:pt x="3302819" y="463719"/>
                </a:cubicBezTo>
                <a:cubicBezTo>
                  <a:pt x="3331222" y="486345"/>
                  <a:pt x="3351635" y="500096"/>
                  <a:pt x="3349649" y="538040"/>
                </a:cubicBezTo>
                <a:cubicBezTo>
                  <a:pt x="3345457" y="618149"/>
                  <a:pt x="3320189" y="697154"/>
                  <a:pt x="3290926" y="771722"/>
                </a:cubicBezTo>
                <a:cubicBezTo>
                  <a:pt x="3286050" y="784152"/>
                  <a:pt x="3268528" y="795917"/>
                  <a:pt x="3284726" y="809448"/>
                </a:cubicBezTo>
                <a:cubicBezTo>
                  <a:pt x="3300924" y="822978"/>
                  <a:pt x="3318226" y="815429"/>
                  <a:pt x="3331534" y="803443"/>
                </a:cubicBezTo>
                <a:cubicBezTo>
                  <a:pt x="3362805" y="771258"/>
                  <a:pt x="3394074" y="739072"/>
                  <a:pt x="3421571" y="698234"/>
                </a:cubicBezTo>
                <a:cubicBezTo>
                  <a:pt x="3513815" y="550861"/>
                  <a:pt x="3654875" y="439867"/>
                  <a:pt x="3767311" y="310461"/>
                </a:cubicBezTo>
                <a:cubicBezTo>
                  <a:pt x="3785275" y="290261"/>
                  <a:pt x="3815663" y="274944"/>
                  <a:pt x="3837621" y="259179"/>
                </a:cubicBezTo>
                <a:cubicBezTo>
                  <a:pt x="3855143" y="247413"/>
                  <a:pt x="3872667" y="235647"/>
                  <a:pt x="3883987" y="261605"/>
                </a:cubicBezTo>
                <a:cubicBezTo>
                  <a:pt x="3891756" y="274697"/>
                  <a:pt x="3904843" y="266925"/>
                  <a:pt x="3913493" y="263149"/>
                </a:cubicBezTo>
                <a:cubicBezTo>
                  <a:pt x="3965617" y="236283"/>
                  <a:pt x="3990247" y="250257"/>
                  <a:pt x="4000022" y="305729"/>
                </a:cubicBezTo>
                <a:cubicBezTo>
                  <a:pt x="3999801" y="309945"/>
                  <a:pt x="4003578" y="318597"/>
                  <a:pt x="4007791" y="318818"/>
                </a:cubicBezTo>
                <a:cubicBezTo>
                  <a:pt x="4081895" y="356518"/>
                  <a:pt x="4036878" y="409124"/>
                  <a:pt x="4025798" y="459279"/>
                </a:cubicBezTo>
                <a:cubicBezTo>
                  <a:pt x="4021143" y="467488"/>
                  <a:pt x="4016488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39" y="575982"/>
                </a:cubicBezTo>
                <a:cubicBezTo>
                  <a:pt x="4094367" y="522055"/>
                  <a:pt x="4174012" y="534677"/>
                  <a:pt x="4189966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7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6" y="285896"/>
                </a:cubicBezTo>
                <a:cubicBezTo>
                  <a:pt x="4262459" y="298326"/>
                  <a:pt x="4257582" y="310753"/>
                  <a:pt x="4265129" y="328059"/>
                </a:cubicBezTo>
                <a:cubicBezTo>
                  <a:pt x="4286207" y="329162"/>
                  <a:pt x="4291303" y="312518"/>
                  <a:pt x="4291965" y="299870"/>
                </a:cubicBezTo>
                <a:cubicBezTo>
                  <a:pt x="4294392" y="253489"/>
                  <a:pt x="4313679" y="207993"/>
                  <a:pt x="4324535" y="162056"/>
                </a:cubicBezTo>
                <a:cubicBezTo>
                  <a:pt x="4340049" y="107909"/>
                  <a:pt x="4367327" y="71285"/>
                  <a:pt x="4426778" y="65942"/>
                </a:cubicBezTo>
                <a:cubicBezTo>
                  <a:pt x="4439644" y="62387"/>
                  <a:pt x="4452290" y="63048"/>
                  <a:pt x="4457387" y="46404"/>
                </a:cubicBezTo>
                <a:cubicBezTo>
                  <a:pt x="4472018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08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Bildergebnis für christmas clipart png">
            <a:extLst>
              <a:ext uri="{FF2B5EF4-FFF2-40B4-BE49-F238E27FC236}">
                <a16:creationId xmlns:a16="http://schemas.microsoft.com/office/drawing/2014/main" id="{7D6AB4AE-D13C-476A-8171-882B1DB39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126"/>
            <a:ext cx="3363278" cy="39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ABF066B-F1FA-4BC9-80A1-EC87C1A43DC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72111" y="682481"/>
            <a:ext cx="2303614" cy="15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91152" y="232968"/>
            <a:ext cx="11276443" cy="6404885"/>
            <a:chOff x="691152" y="232968"/>
            <a:chExt cx="11276443" cy="6404885"/>
          </a:xfrm>
          <a:solidFill>
            <a:srgbClr val="00B050"/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640577" y="6500693"/>
              <a:ext cx="10230450" cy="137160"/>
            </a:xfrm>
            <a:prstGeom prst="rect">
              <a:avLst/>
            </a:prstGeom>
            <a:solidFill>
              <a:srgbClr val="66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97584" y="232968"/>
              <a:ext cx="11269140" cy="137160"/>
            </a:xfrm>
            <a:prstGeom prst="rect">
              <a:avLst/>
            </a:prstGeom>
            <a:solidFill>
              <a:srgbClr val="66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8699093" y="3364312"/>
              <a:ext cx="6399844" cy="137160"/>
            </a:xfrm>
            <a:prstGeom prst="rect">
              <a:avLst/>
            </a:prstGeom>
            <a:solidFill>
              <a:srgbClr val="66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 userDrawn="1"/>
          </p:nvSpPr>
          <p:spPr>
            <a:xfrm rot="5400000">
              <a:off x="-363037" y="1287157"/>
              <a:ext cx="2245537" cy="137160"/>
            </a:xfrm>
            <a:custGeom>
              <a:avLst/>
              <a:gdLst>
                <a:gd name="connsiteX0" fmla="*/ 0 w 2245537"/>
                <a:gd name="connsiteY0" fmla="*/ 226426 h 226426"/>
                <a:gd name="connsiteX1" fmla="*/ 0 w 2245537"/>
                <a:gd name="connsiteY1" fmla="*/ 0 h 226426"/>
                <a:gd name="connsiteX2" fmla="*/ 2245537 w 2245537"/>
                <a:gd name="connsiteY2" fmla="*/ 0 h 226426"/>
                <a:gd name="connsiteX3" fmla="*/ 2245537 w 2245537"/>
                <a:gd name="connsiteY3" fmla="*/ 226426 h 22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5537" h="226426">
                  <a:moveTo>
                    <a:pt x="0" y="226426"/>
                  </a:moveTo>
                  <a:lnTo>
                    <a:pt x="0" y="0"/>
                  </a:lnTo>
                  <a:lnTo>
                    <a:pt x="2245537" y="0"/>
                  </a:lnTo>
                  <a:lnTo>
                    <a:pt x="2245537" y="226426"/>
                  </a:lnTo>
                  <a:close/>
                </a:path>
              </a:pathLst>
            </a:custGeom>
            <a:solidFill>
              <a:srgbClr val="66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6F66AB4-5AF6-4C8E-BBE8-2728F0EDFBA0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372111" y="3909328"/>
            <a:ext cx="2303614" cy="15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4F80FFC-D051-4E52-BA13-BEBEEAAFFA4D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756768" y="682481"/>
            <a:ext cx="2781393" cy="15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90D4E15-4B11-4101-8244-FDD0495FDC0F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3518272" y="3909328"/>
            <a:ext cx="2781393" cy="15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1E2748-39D7-4D70-A37C-09B298D0C84B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8756768" y="2312085"/>
            <a:ext cx="2781393" cy="3145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FD1797E-6169-45E7-9539-EB10E5836876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3518272" y="682481"/>
            <a:ext cx="2781393" cy="3145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2FE64BC5-68B9-4AE4-8077-568D7BAE692A}"/>
              </a:ext>
            </a:extLst>
          </p:cNvPr>
          <p:cNvSpPr/>
          <p:nvPr userDrawn="1"/>
        </p:nvSpPr>
        <p:spPr>
          <a:xfrm>
            <a:off x="6370959" y="2295905"/>
            <a:ext cx="2304766" cy="1548000"/>
          </a:xfrm>
          <a:prstGeom prst="rect">
            <a:avLst/>
          </a:prstGeom>
          <a:solidFill>
            <a:srgbClr val="66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75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525A7-FC66-4667-819F-F6E01C8F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18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7886700" y="3153398"/>
            <a:ext cx="3724185" cy="324610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F3BB9A8-6A10-430A-AA04-7987C7C3DAA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623019" y="2828840"/>
            <a:ext cx="5204251" cy="334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073F320-AE4E-422A-A6E3-91E66338FB8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51754" y="2828840"/>
            <a:ext cx="2186764" cy="334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C26F9C-50CB-4E2B-A324-B4952449AB3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66168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3C7D806-9C84-4000-BDB8-101632E6F9F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51754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D9046E2-A684-4CEF-9908-28C4ED6F4FE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80582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107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657225" y="3172448"/>
            <a:ext cx="3724185" cy="3246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D0AFBB-746B-4A41-A7FB-A8F5A7474CB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623019" y="2828840"/>
            <a:ext cx="5204251" cy="334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7CF29F-3250-41E1-AC48-517856BE0BD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606300" y="2828840"/>
            <a:ext cx="2186764" cy="3348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1F86714-CB03-4F27-804E-42EB28A8CA1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66168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AD3C45E-7064-42C4-856D-3CE1E81559E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51754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0B56A0-608F-4948-B32D-21CD62A26C9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80582" y="396950"/>
            <a:ext cx="3117954" cy="2073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09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7EE59-E562-4ACB-B4A7-DA6D71D7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53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C03C6-E08D-43CE-8E1F-6B77F8F2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66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6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6248A74-AC02-458F-A92B-E760BA347B00}"/>
              </a:ext>
            </a:extLst>
          </p:cNvPr>
          <p:cNvSpPr/>
          <p:nvPr userDrawn="1"/>
        </p:nvSpPr>
        <p:spPr>
          <a:xfrm>
            <a:off x="-182880" y="-121920"/>
            <a:ext cx="12542520" cy="716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61C791C-3FAA-49EF-A92B-890146597338}"/>
              </a:ext>
            </a:extLst>
          </p:cNvPr>
          <p:cNvSpPr/>
          <p:nvPr userDrawn="1"/>
        </p:nvSpPr>
        <p:spPr>
          <a:xfrm>
            <a:off x="5166360" y="-304800"/>
            <a:ext cx="7772400" cy="76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30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93E67ACF-D539-40D6-8928-FD08E0C159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74331" y="1280159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549" y="1280159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id="{58C3F89D-390F-4B44-BAE7-BC48E24419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22766" y="1280158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604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그림 개체 틀 2">
            <a:extLst>
              <a:ext uri="{FF2B5EF4-FFF2-40B4-BE49-F238E27FC236}">
                <a16:creationId xmlns:a16="http://schemas.microsoft.com/office/drawing/2014/main" id="{8461A13D-1299-4FAD-978B-612262665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5271" y="1906005"/>
            <a:ext cx="3426249" cy="21147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DCE200-6A5B-44AD-8BA4-39183B76E3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7825" y="1514757"/>
            <a:ext cx="3751192" cy="211478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7" name="그림 개체 틀 2">
            <a:extLst>
              <a:ext uri="{FF2B5EF4-FFF2-40B4-BE49-F238E27FC236}">
                <a16:creationId xmlns:a16="http://schemas.microsoft.com/office/drawing/2014/main" id="{81A1402A-7868-4896-AF74-EEABBC3179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9141" y="2737691"/>
            <a:ext cx="939337" cy="15207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291E9-382B-4112-ACC6-C5D173E3D86C}"/>
              </a:ext>
            </a:extLst>
          </p:cNvPr>
          <p:cNvSpPr/>
          <p:nvPr userDrawn="1"/>
        </p:nvSpPr>
        <p:spPr>
          <a:xfrm>
            <a:off x="0" y="4756308"/>
            <a:ext cx="12192000" cy="211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291E9-382B-4112-ACC6-C5D173E3D86C}"/>
              </a:ext>
            </a:extLst>
          </p:cNvPr>
          <p:cNvSpPr/>
          <p:nvPr userDrawn="1"/>
        </p:nvSpPr>
        <p:spPr>
          <a:xfrm>
            <a:off x="0" y="4756308"/>
            <a:ext cx="12192000" cy="2118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5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6828" y="3486206"/>
            <a:ext cx="6408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420597" y="3486206"/>
            <a:ext cx="2052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420597" y="513805"/>
            <a:ext cx="2052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16828" y="513805"/>
            <a:ext cx="2052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2894828" y="513805"/>
            <a:ext cx="2052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5072828" y="513805"/>
            <a:ext cx="2052000" cy="28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244655" y="1"/>
            <a:ext cx="205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92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2B35F45-00CB-4203-B075-872C639D40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22283" y="1354778"/>
            <a:ext cx="6150293" cy="3448050"/>
          </a:xfrm>
          <a:custGeom>
            <a:avLst/>
            <a:gdLst>
              <a:gd name="connsiteX0" fmla="*/ 2106931 w 6150293"/>
              <a:gd name="connsiteY0" fmla="*/ 0 h 3448050"/>
              <a:gd name="connsiteX1" fmla="*/ 6150293 w 6150293"/>
              <a:gd name="connsiteY1" fmla="*/ 0 h 3448050"/>
              <a:gd name="connsiteX2" fmla="*/ 4042410 w 6150293"/>
              <a:gd name="connsiteY2" fmla="*/ 3448050 h 3448050"/>
              <a:gd name="connsiteX3" fmla="*/ 0 w 6150293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0293" h="3448050">
                <a:moveTo>
                  <a:pt x="2106931" y="0"/>
                </a:moveTo>
                <a:lnTo>
                  <a:pt x="6150293" y="0"/>
                </a:lnTo>
                <a:lnTo>
                  <a:pt x="4042410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AF9A2D-6BC2-414E-9FA2-2BCC6B6CEC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8638" y="1354778"/>
            <a:ext cx="4429125" cy="3448050"/>
          </a:xfrm>
          <a:custGeom>
            <a:avLst/>
            <a:gdLst>
              <a:gd name="connsiteX0" fmla="*/ 0 w 4429125"/>
              <a:gd name="connsiteY0" fmla="*/ 0 h 3448050"/>
              <a:gd name="connsiteX1" fmla="*/ 4429125 w 4429125"/>
              <a:gd name="connsiteY1" fmla="*/ 0 h 3448050"/>
              <a:gd name="connsiteX2" fmla="*/ 2322195 w 4429125"/>
              <a:gd name="connsiteY2" fmla="*/ 3448050 h 3448050"/>
              <a:gd name="connsiteX3" fmla="*/ 0 w 4429125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125" h="3448050">
                <a:moveTo>
                  <a:pt x="0" y="0"/>
                </a:moveTo>
                <a:lnTo>
                  <a:pt x="4429125" y="0"/>
                </a:lnTo>
                <a:lnTo>
                  <a:pt x="2322195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2A5C04A-4DC0-45FF-8695-531CFED7E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6142" y="1354778"/>
            <a:ext cx="4426268" cy="3448050"/>
          </a:xfrm>
          <a:custGeom>
            <a:avLst/>
            <a:gdLst>
              <a:gd name="connsiteX0" fmla="*/ 2107883 w 4426268"/>
              <a:gd name="connsiteY0" fmla="*/ 0 h 3448050"/>
              <a:gd name="connsiteX1" fmla="*/ 4426268 w 4426268"/>
              <a:gd name="connsiteY1" fmla="*/ 0 h 3448050"/>
              <a:gd name="connsiteX2" fmla="*/ 4426268 w 4426268"/>
              <a:gd name="connsiteY2" fmla="*/ 3448050 h 3448050"/>
              <a:gd name="connsiteX3" fmla="*/ 0 w 4426268"/>
              <a:gd name="connsiteY3" fmla="*/ 344805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6268" h="3448050">
                <a:moveTo>
                  <a:pt x="2107883" y="0"/>
                </a:moveTo>
                <a:lnTo>
                  <a:pt x="4426268" y="0"/>
                </a:lnTo>
                <a:lnTo>
                  <a:pt x="4426268" y="3448050"/>
                </a:lnTo>
                <a:lnTo>
                  <a:pt x="0" y="3448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A46197D-1598-4D3F-9547-3133C1271A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428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55" y="2485836"/>
            <a:ext cx="3922453" cy="442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7"/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19654" r="7787" b="21494"/>
          <a:stretch/>
        </p:blipFill>
        <p:spPr bwMode="auto">
          <a:xfrm>
            <a:off x="4599184" y="406"/>
            <a:ext cx="7592816" cy="24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8"/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3675" r="1047" b="4850"/>
          <a:stretch/>
        </p:blipFill>
        <p:spPr bwMode="auto">
          <a:xfrm>
            <a:off x="-15197" y="2463868"/>
            <a:ext cx="2597591" cy="301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9"/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25236" r="-111" b="29251"/>
          <a:stretch/>
        </p:blipFill>
        <p:spPr bwMode="auto">
          <a:xfrm>
            <a:off x="-14406" y="-9112"/>
            <a:ext cx="4558087" cy="2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/>
          <p:cNvPicPr>
            <a:picLocks noChangeAspect="1"/>
          </p:cNvPicPr>
          <p:nvPr userDrawn="1"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2100" r="7562"/>
          <a:stretch/>
        </p:blipFill>
        <p:spPr bwMode="auto">
          <a:xfrm>
            <a:off x="-25211" y="5552896"/>
            <a:ext cx="2596800" cy="13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60" y="3801823"/>
            <a:ext cx="1609920" cy="9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32430" y="5949280"/>
            <a:ext cx="76792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23" y="3767995"/>
            <a:ext cx="2489451" cy="9767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6F6458-0A80-4B77-83EB-8701352E1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1068" t="-1024" r="32" b="1024"/>
          <a:stretch/>
        </p:blipFill>
        <p:spPr>
          <a:xfrm>
            <a:off x="2599074" y="2463869"/>
            <a:ext cx="4793213" cy="9317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A92C874-1355-4CFB-BB38-8DF448D7A2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34563" y="2530686"/>
            <a:ext cx="1252872" cy="9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9675"/>
      </p:ext>
    </p:extLst>
  </p:cSld>
  <p:clrMapOvr>
    <a:masterClrMapping/>
  </p:clrMapOvr>
  <p:transition spd="slow">
    <p:randomBa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288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315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4" y="1412876"/>
            <a:ext cx="50165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256367" y="6245225"/>
            <a:ext cx="7679267" cy="4762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72681"/>
      </p:ext>
    </p:extLst>
  </p:cSld>
  <p:clrMapOvr>
    <a:masterClrMapping/>
  </p:clrMapOvr>
  <p:transition spd="slow">
    <p:randomBa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de-AT" b="1"/>
          </a:p>
        </p:txBody>
      </p:sp>
    </p:spTree>
    <p:extLst>
      <p:ext uri="{BB962C8B-B14F-4D97-AF65-F5344CB8AC3E}">
        <p14:creationId xmlns:p14="http://schemas.microsoft.com/office/powerpoint/2010/main" val="1816888316"/>
      </p:ext>
    </p:extLst>
  </p:cSld>
  <p:clrMapOvr>
    <a:masterClrMapping/>
  </p:clrMapOvr>
  <p:transition spd="slow">
    <p:randomBa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94720"/>
      </p:ext>
    </p:extLst>
  </p:cSld>
  <p:clrMapOvr>
    <a:masterClrMapping/>
  </p:clrMapOvr>
  <p:transition spd="slow">
    <p:randomBa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37288"/>
            <a:ext cx="12335933" cy="457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78431"/>
      </p:ext>
    </p:extLst>
  </p:cSld>
  <p:clrMapOvr>
    <a:masterClrMapping/>
  </p:clrMapOvr>
  <p:transition spd="slow">
    <p:randomBa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3053169"/>
      </p:ext>
    </p:extLst>
  </p:cSld>
  <p:clrMapOvr>
    <a:masterClrMapping/>
  </p:clrMapOvr>
  <p:transition spd="slow">
    <p:randomBa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6146754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3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U">
    <p:bg>
      <p:bgPr>
        <a:solidFill>
          <a:srgbClr val="A8D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5EBFF82-47EE-41FA-8CF0-AC55985355C6}"/>
              </a:ext>
            </a:extLst>
          </p:cNvPr>
          <p:cNvSpPr/>
          <p:nvPr userDrawn="1"/>
        </p:nvSpPr>
        <p:spPr bwMode="auto">
          <a:xfrm>
            <a:off x="0" y="0"/>
            <a:ext cx="12263531" cy="12782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4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04" y="10596"/>
            <a:ext cx="2564312" cy="10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1893"/>
      </p:ext>
    </p:extLst>
  </p:cSld>
  <p:clrMapOvr>
    <a:masterClrMapping/>
  </p:clrMapOvr>
  <p:transition spd="slow">
    <p:randomBa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5EBFF82-47EE-41FA-8CF0-AC55985355C6}"/>
              </a:ext>
            </a:extLst>
          </p:cNvPr>
          <p:cNvSpPr/>
          <p:nvPr userDrawn="1"/>
        </p:nvSpPr>
        <p:spPr bwMode="auto">
          <a:xfrm>
            <a:off x="0" y="0"/>
            <a:ext cx="12263531" cy="12782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4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46" y="10596"/>
            <a:ext cx="3023125" cy="11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8086"/>
      </p:ext>
    </p:extLst>
  </p:cSld>
  <p:clrMapOvr>
    <a:masterClrMapping/>
  </p:clrMapOvr>
  <p:transition spd="slow">
    <p:randomBa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AT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40911"/>
      </p:ext>
    </p:extLst>
  </p:cSld>
  <p:clrMapOvr>
    <a:masterClrMapping/>
  </p:clrMapOvr>
  <p:transition spd="slow">
    <p:randomBa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55" y="2485836"/>
            <a:ext cx="3922453" cy="442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7"/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19654" r="7787" b="21494"/>
          <a:stretch/>
        </p:blipFill>
        <p:spPr bwMode="auto">
          <a:xfrm>
            <a:off x="4599184" y="406"/>
            <a:ext cx="7592816" cy="24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8"/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3675" r="1047" b="4850"/>
          <a:stretch/>
        </p:blipFill>
        <p:spPr bwMode="auto">
          <a:xfrm>
            <a:off x="-15197" y="2463868"/>
            <a:ext cx="2597591" cy="301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9"/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25236" r="-111" b="29251"/>
          <a:stretch/>
        </p:blipFill>
        <p:spPr bwMode="auto">
          <a:xfrm>
            <a:off x="-14406" y="-9112"/>
            <a:ext cx="4558087" cy="2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0"/>
          <p:cNvPicPr>
            <a:picLocks noChangeAspect="1"/>
          </p:cNvPicPr>
          <p:nvPr userDrawn="1"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2100" r="7562"/>
          <a:stretch/>
        </p:blipFill>
        <p:spPr bwMode="auto">
          <a:xfrm>
            <a:off x="-25211" y="5552896"/>
            <a:ext cx="2596800" cy="13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60" y="3801823"/>
            <a:ext cx="1609920" cy="9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832430" y="5949280"/>
            <a:ext cx="76792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23" y="3767995"/>
            <a:ext cx="2489451" cy="9767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6F6458-0A80-4B77-83EB-8701352E1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1068" t="-1024" r="32" b="1024"/>
          <a:stretch/>
        </p:blipFill>
        <p:spPr>
          <a:xfrm>
            <a:off x="2599074" y="2463869"/>
            <a:ext cx="4793213" cy="9317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A92C874-1355-4CFB-BB38-8DF448D7A2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34563" y="2530686"/>
            <a:ext cx="1252872" cy="9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9605"/>
      </p:ext>
    </p:extLst>
  </p:cSld>
  <p:clrMapOvr>
    <a:masterClrMapping/>
  </p:clrMapOvr>
  <p:transition spd="slow">
    <p:randomBa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93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0064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020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644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76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1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042640" y="1"/>
            <a:ext cx="4155273" cy="6867525"/>
          </a:xfrm>
          <a:custGeom>
            <a:avLst/>
            <a:gdLst>
              <a:gd name="connsiteX0" fmla="*/ 0 w 3600400"/>
              <a:gd name="connsiteY0" fmla="*/ 6858000 h 6858000"/>
              <a:gd name="connsiteX1" fmla="*/ 1090741 w 3600400"/>
              <a:gd name="connsiteY1" fmla="*/ 0 h 6858000"/>
              <a:gd name="connsiteX2" fmla="*/ 3600400 w 3600400"/>
              <a:gd name="connsiteY2" fmla="*/ 0 h 6858000"/>
              <a:gd name="connsiteX3" fmla="*/ 2509659 w 3600400"/>
              <a:gd name="connsiteY3" fmla="*/ 6858000 h 6858000"/>
              <a:gd name="connsiteX4" fmla="*/ 0 w 3600400"/>
              <a:gd name="connsiteY4" fmla="*/ 6858000 h 6858000"/>
              <a:gd name="connsiteX0" fmla="*/ 0 w 3600400"/>
              <a:gd name="connsiteY0" fmla="*/ 6858000 h 6858000"/>
              <a:gd name="connsiteX1" fmla="*/ 568846 w 3600400"/>
              <a:gd name="connsiteY1" fmla="*/ 3286125 h 6858000"/>
              <a:gd name="connsiteX2" fmla="*/ 1090741 w 3600400"/>
              <a:gd name="connsiteY2" fmla="*/ 0 h 6858000"/>
              <a:gd name="connsiteX3" fmla="*/ 3600400 w 3600400"/>
              <a:gd name="connsiteY3" fmla="*/ 0 h 6858000"/>
              <a:gd name="connsiteX4" fmla="*/ 2509659 w 3600400"/>
              <a:gd name="connsiteY4" fmla="*/ 6858000 h 6858000"/>
              <a:gd name="connsiteX5" fmla="*/ 0 w 3600400"/>
              <a:gd name="connsiteY5" fmla="*/ 6858000 h 6858000"/>
              <a:gd name="connsiteX0" fmla="*/ 0 w 3600400"/>
              <a:gd name="connsiteY0" fmla="*/ 6858000 h 6858000"/>
              <a:gd name="connsiteX1" fmla="*/ 464071 w 3600400"/>
              <a:gd name="connsiteY1" fmla="*/ 3933825 h 6858000"/>
              <a:gd name="connsiteX2" fmla="*/ 568846 w 3600400"/>
              <a:gd name="connsiteY2" fmla="*/ 3286125 h 6858000"/>
              <a:gd name="connsiteX3" fmla="*/ 1090741 w 3600400"/>
              <a:gd name="connsiteY3" fmla="*/ 0 h 6858000"/>
              <a:gd name="connsiteX4" fmla="*/ 3600400 w 3600400"/>
              <a:gd name="connsiteY4" fmla="*/ 0 h 6858000"/>
              <a:gd name="connsiteX5" fmla="*/ 2509659 w 3600400"/>
              <a:gd name="connsiteY5" fmla="*/ 6858000 h 6858000"/>
              <a:gd name="connsiteX6" fmla="*/ 0 w 3600400"/>
              <a:gd name="connsiteY6" fmla="*/ 6858000 h 6858000"/>
              <a:gd name="connsiteX0" fmla="*/ 0 w 3600400"/>
              <a:gd name="connsiteY0" fmla="*/ 6858000 h 6858000"/>
              <a:gd name="connsiteX1" fmla="*/ 1197496 w 3600400"/>
              <a:gd name="connsiteY1" fmla="*/ 3305175 h 6858000"/>
              <a:gd name="connsiteX2" fmla="*/ 568846 w 3600400"/>
              <a:gd name="connsiteY2" fmla="*/ 3286125 h 6858000"/>
              <a:gd name="connsiteX3" fmla="*/ 1090741 w 3600400"/>
              <a:gd name="connsiteY3" fmla="*/ 0 h 6858000"/>
              <a:gd name="connsiteX4" fmla="*/ 3600400 w 3600400"/>
              <a:gd name="connsiteY4" fmla="*/ 0 h 6858000"/>
              <a:gd name="connsiteX5" fmla="*/ 2509659 w 3600400"/>
              <a:gd name="connsiteY5" fmla="*/ 6858000 h 6858000"/>
              <a:gd name="connsiteX6" fmla="*/ 0 w 3600400"/>
              <a:gd name="connsiteY6" fmla="*/ 6858000 h 6858000"/>
              <a:gd name="connsiteX0" fmla="*/ 0 w 3600400"/>
              <a:gd name="connsiteY0" fmla="*/ 6858000 h 6858000"/>
              <a:gd name="connsiteX1" fmla="*/ 1197496 w 3600400"/>
              <a:gd name="connsiteY1" fmla="*/ 3305175 h 6858000"/>
              <a:gd name="connsiteX2" fmla="*/ 540271 w 3600400"/>
              <a:gd name="connsiteY2" fmla="*/ 3343275 h 6858000"/>
              <a:gd name="connsiteX3" fmla="*/ 1090741 w 3600400"/>
              <a:gd name="connsiteY3" fmla="*/ 0 h 6858000"/>
              <a:gd name="connsiteX4" fmla="*/ 3600400 w 3600400"/>
              <a:gd name="connsiteY4" fmla="*/ 0 h 6858000"/>
              <a:gd name="connsiteX5" fmla="*/ 2509659 w 3600400"/>
              <a:gd name="connsiteY5" fmla="*/ 6858000 h 6858000"/>
              <a:gd name="connsiteX6" fmla="*/ 0 w 3600400"/>
              <a:gd name="connsiteY6" fmla="*/ 6858000 h 6858000"/>
              <a:gd name="connsiteX0" fmla="*/ 0 w 3600400"/>
              <a:gd name="connsiteY0" fmla="*/ 6858000 h 6858000"/>
              <a:gd name="connsiteX1" fmla="*/ 1207021 w 3600400"/>
              <a:gd name="connsiteY1" fmla="*/ 3352800 h 6858000"/>
              <a:gd name="connsiteX2" fmla="*/ 540271 w 3600400"/>
              <a:gd name="connsiteY2" fmla="*/ 3343275 h 6858000"/>
              <a:gd name="connsiteX3" fmla="*/ 1090741 w 3600400"/>
              <a:gd name="connsiteY3" fmla="*/ 0 h 6858000"/>
              <a:gd name="connsiteX4" fmla="*/ 3600400 w 3600400"/>
              <a:gd name="connsiteY4" fmla="*/ 0 h 6858000"/>
              <a:gd name="connsiteX5" fmla="*/ 2509659 w 3600400"/>
              <a:gd name="connsiteY5" fmla="*/ 6858000 h 6858000"/>
              <a:gd name="connsiteX6" fmla="*/ 0 w 3600400"/>
              <a:gd name="connsiteY6" fmla="*/ 6858000 h 6858000"/>
              <a:gd name="connsiteX0" fmla="*/ 0 w 3600400"/>
              <a:gd name="connsiteY0" fmla="*/ 6858000 h 6858000"/>
              <a:gd name="connsiteX1" fmla="*/ 1207021 w 3600400"/>
              <a:gd name="connsiteY1" fmla="*/ 3324225 h 6858000"/>
              <a:gd name="connsiteX2" fmla="*/ 540271 w 3600400"/>
              <a:gd name="connsiteY2" fmla="*/ 3343275 h 6858000"/>
              <a:gd name="connsiteX3" fmla="*/ 1090741 w 3600400"/>
              <a:gd name="connsiteY3" fmla="*/ 0 h 6858000"/>
              <a:gd name="connsiteX4" fmla="*/ 3600400 w 3600400"/>
              <a:gd name="connsiteY4" fmla="*/ 0 h 6858000"/>
              <a:gd name="connsiteX5" fmla="*/ 2509659 w 3600400"/>
              <a:gd name="connsiteY5" fmla="*/ 6858000 h 6858000"/>
              <a:gd name="connsiteX6" fmla="*/ 0 w 3600400"/>
              <a:gd name="connsiteY6" fmla="*/ 6858000 h 6858000"/>
              <a:gd name="connsiteX0" fmla="*/ 0 w 3600400"/>
              <a:gd name="connsiteY0" fmla="*/ 6858000 h 6858000"/>
              <a:gd name="connsiteX1" fmla="*/ 1216546 w 3600400"/>
              <a:gd name="connsiteY1" fmla="*/ 3352800 h 6858000"/>
              <a:gd name="connsiteX2" fmla="*/ 540271 w 3600400"/>
              <a:gd name="connsiteY2" fmla="*/ 3343275 h 6858000"/>
              <a:gd name="connsiteX3" fmla="*/ 1090741 w 3600400"/>
              <a:gd name="connsiteY3" fmla="*/ 0 h 6858000"/>
              <a:gd name="connsiteX4" fmla="*/ 3600400 w 3600400"/>
              <a:gd name="connsiteY4" fmla="*/ 0 h 6858000"/>
              <a:gd name="connsiteX5" fmla="*/ 2509659 w 3600400"/>
              <a:gd name="connsiteY5" fmla="*/ 6858000 h 6858000"/>
              <a:gd name="connsiteX6" fmla="*/ 0 w 3600400"/>
              <a:gd name="connsiteY6" fmla="*/ 6858000 h 6858000"/>
              <a:gd name="connsiteX0" fmla="*/ 31229 w 3060129"/>
              <a:gd name="connsiteY0" fmla="*/ 6867525 h 6867525"/>
              <a:gd name="connsiteX1" fmla="*/ 676275 w 3060129"/>
              <a:gd name="connsiteY1" fmla="*/ 3352800 h 6867525"/>
              <a:gd name="connsiteX2" fmla="*/ 0 w 3060129"/>
              <a:gd name="connsiteY2" fmla="*/ 3343275 h 6867525"/>
              <a:gd name="connsiteX3" fmla="*/ 550470 w 3060129"/>
              <a:gd name="connsiteY3" fmla="*/ 0 h 6867525"/>
              <a:gd name="connsiteX4" fmla="*/ 3060129 w 3060129"/>
              <a:gd name="connsiteY4" fmla="*/ 0 h 6867525"/>
              <a:gd name="connsiteX5" fmla="*/ 1969388 w 3060129"/>
              <a:gd name="connsiteY5" fmla="*/ 6858000 h 6867525"/>
              <a:gd name="connsiteX6" fmla="*/ 31229 w 3060129"/>
              <a:gd name="connsiteY6" fmla="*/ 6867525 h 6867525"/>
              <a:gd name="connsiteX0" fmla="*/ 0 w 3086050"/>
              <a:gd name="connsiteY0" fmla="*/ 6867525 h 6867525"/>
              <a:gd name="connsiteX1" fmla="*/ 702196 w 3086050"/>
              <a:gd name="connsiteY1" fmla="*/ 3352800 h 6867525"/>
              <a:gd name="connsiteX2" fmla="*/ 25921 w 3086050"/>
              <a:gd name="connsiteY2" fmla="*/ 3343275 h 6867525"/>
              <a:gd name="connsiteX3" fmla="*/ 576391 w 3086050"/>
              <a:gd name="connsiteY3" fmla="*/ 0 h 6867525"/>
              <a:gd name="connsiteX4" fmla="*/ 3086050 w 3086050"/>
              <a:gd name="connsiteY4" fmla="*/ 0 h 6867525"/>
              <a:gd name="connsiteX5" fmla="*/ 1995309 w 3086050"/>
              <a:gd name="connsiteY5" fmla="*/ 6858000 h 6867525"/>
              <a:gd name="connsiteX6" fmla="*/ 0 w 3086050"/>
              <a:gd name="connsiteY6" fmla="*/ 6867525 h 6867525"/>
              <a:gd name="connsiteX0" fmla="*/ 0 w 3086050"/>
              <a:gd name="connsiteY0" fmla="*/ 6867525 h 6867525"/>
              <a:gd name="connsiteX1" fmla="*/ 635521 w 3086050"/>
              <a:gd name="connsiteY1" fmla="*/ 3352800 h 6867525"/>
              <a:gd name="connsiteX2" fmla="*/ 25921 w 3086050"/>
              <a:gd name="connsiteY2" fmla="*/ 3343275 h 6867525"/>
              <a:gd name="connsiteX3" fmla="*/ 576391 w 3086050"/>
              <a:gd name="connsiteY3" fmla="*/ 0 h 6867525"/>
              <a:gd name="connsiteX4" fmla="*/ 3086050 w 3086050"/>
              <a:gd name="connsiteY4" fmla="*/ 0 h 6867525"/>
              <a:gd name="connsiteX5" fmla="*/ 1995309 w 3086050"/>
              <a:gd name="connsiteY5" fmla="*/ 6858000 h 6867525"/>
              <a:gd name="connsiteX6" fmla="*/ 0 w 3086050"/>
              <a:gd name="connsiteY6" fmla="*/ 6867525 h 6867525"/>
              <a:gd name="connsiteX0" fmla="*/ 0 w 3109734"/>
              <a:gd name="connsiteY0" fmla="*/ 6867525 h 6867525"/>
              <a:gd name="connsiteX1" fmla="*/ 635521 w 3109734"/>
              <a:gd name="connsiteY1" fmla="*/ 3352800 h 6867525"/>
              <a:gd name="connsiteX2" fmla="*/ 25921 w 3109734"/>
              <a:gd name="connsiteY2" fmla="*/ 3343275 h 6867525"/>
              <a:gd name="connsiteX3" fmla="*/ 576391 w 3109734"/>
              <a:gd name="connsiteY3" fmla="*/ 0 h 6867525"/>
              <a:gd name="connsiteX4" fmla="*/ 3086050 w 3109734"/>
              <a:gd name="connsiteY4" fmla="*/ 0 h 6867525"/>
              <a:gd name="connsiteX5" fmla="*/ 3109734 w 3109734"/>
              <a:gd name="connsiteY5" fmla="*/ 6867525 h 6867525"/>
              <a:gd name="connsiteX6" fmla="*/ 0 w 3109734"/>
              <a:gd name="connsiteY6" fmla="*/ 6867525 h 6867525"/>
              <a:gd name="connsiteX0" fmla="*/ 0 w 3116455"/>
              <a:gd name="connsiteY0" fmla="*/ 6867525 h 6867525"/>
              <a:gd name="connsiteX1" fmla="*/ 635521 w 3116455"/>
              <a:gd name="connsiteY1" fmla="*/ 3352800 h 6867525"/>
              <a:gd name="connsiteX2" fmla="*/ 25921 w 3116455"/>
              <a:gd name="connsiteY2" fmla="*/ 3343275 h 6867525"/>
              <a:gd name="connsiteX3" fmla="*/ 576391 w 3116455"/>
              <a:gd name="connsiteY3" fmla="*/ 0 h 6867525"/>
              <a:gd name="connsiteX4" fmla="*/ 3114625 w 3116455"/>
              <a:gd name="connsiteY4" fmla="*/ 0 h 6867525"/>
              <a:gd name="connsiteX5" fmla="*/ 3109734 w 3116455"/>
              <a:gd name="connsiteY5" fmla="*/ 6867525 h 6867525"/>
              <a:gd name="connsiteX6" fmla="*/ 0 w 3116455"/>
              <a:gd name="connsiteY6" fmla="*/ 6867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6455" h="6867525">
                <a:moveTo>
                  <a:pt x="0" y="6867525"/>
                </a:moveTo>
                <a:lnTo>
                  <a:pt x="635521" y="3352800"/>
                </a:lnTo>
                <a:lnTo>
                  <a:pt x="25921" y="3343275"/>
                </a:lnTo>
                <a:lnTo>
                  <a:pt x="576391" y="0"/>
                </a:lnTo>
                <a:lnTo>
                  <a:pt x="3114625" y="0"/>
                </a:lnTo>
                <a:cubicBezTo>
                  <a:pt x="3122520" y="2289175"/>
                  <a:pt x="3101839" y="4578350"/>
                  <a:pt x="3109734" y="6867525"/>
                </a:cubicBezTo>
                <a:lnTo>
                  <a:pt x="0" y="6867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746921" y="0"/>
            <a:ext cx="3888000" cy="3348000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46921" y="3510000"/>
            <a:ext cx="3887317" cy="3348000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77416EA-3BC7-46F5-BA01-2ED4ACAA9D61}"/>
              </a:ext>
            </a:extLst>
          </p:cNvPr>
          <p:cNvSpPr/>
          <p:nvPr userDrawn="1"/>
        </p:nvSpPr>
        <p:spPr>
          <a:xfrm>
            <a:off x="0" y="908720"/>
            <a:ext cx="720000" cy="17823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rgbClr val="F5679D"/>
              </a:solidFill>
            </a:endParaRPr>
          </a:p>
        </p:txBody>
      </p:sp>
      <p:sp>
        <p:nvSpPr>
          <p:cNvPr id="6" name="Parallelogram 8">
            <a:extLst>
              <a:ext uri="{FF2B5EF4-FFF2-40B4-BE49-F238E27FC236}">
                <a16:creationId xmlns:a16="http://schemas.microsoft.com/office/drawing/2014/main" id="{44E1236C-AF9C-40BA-8D4B-A528CBD7F6E9}"/>
              </a:ext>
            </a:extLst>
          </p:cNvPr>
          <p:cNvSpPr/>
          <p:nvPr userDrawn="1"/>
        </p:nvSpPr>
        <p:spPr>
          <a:xfrm>
            <a:off x="4175786" y="4365104"/>
            <a:ext cx="960108" cy="2492896"/>
          </a:xfrm>
          <a:prstGeom prst="parallelogram">
            <a:avLst>
              <a:gd name="adj" fmla="val 6364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Parallelogram 9">
            <a:extLst>
              <a:ext uri="{FF2B5EF4-FFF2-40B4-BE49-F238E27FC236}">
                <a16:creationId xmlns:a16="http://schemas.microsoft.com/office/drawing/2014/main" id="{A7A58638-C86F-4317-BF5F-5F70F0939630}"/>
              </a:ext>
            </a:extLst>
          </p:cNvPr>
          <p:cNvSpPr/>
          <p:nvPr userDrawn="1"/>
        </p:nvSpPr>
        <p:spPr>
          <a:xfrm>
            <a:off x="3932965" y="4941168"/>
            <a:ext cx="635376" cy="1916832"/>
          </a:xfrm>
          <a:prstGeom prst="parallelogram">
            <a:avLst>
              <a:gd name="adj" fmla="val 810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075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184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429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23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3925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F04D-AE34-4774-B30D-F224107DA64A}" type="datetimeFigureOut">
              <a:rPr lang="de-DE" smtClean="0"/>
              <a:t>05.01.2021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3A2-C450-48BB-B6DC-97B1BEE0AC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79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24093" y="4662000"/>
            <a:ext cx="2304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877603" y="0"/>
            <a:ext cx="2952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24093" y="0"/>
            <a:ext cx="4767907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874489" y="2358000"/>
            <a:ext cx="5400000" cy="45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888000" y="2331000"/>
            <a:ext cx="2304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7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970233" y="0"/>
            <a:ext cx="2304256" cy="21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24093" y="2331000"/>
            <a:ext cx="2304256" cy="219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887744" y="4662000"/>
            <a:ext cx="2304256" cy="219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662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24093" y="4662000"/>
            <a:ext cx="2304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877603" y="0"/>
            <a:ext cx="2952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24093" y="0"/>
            <a:ext cx="4767907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874489" y="2358000"/>
            <a:ext cx="5400000" cy="45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888000" y="2331000"/>
            <a:ext cx="2304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72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970233" y="0"/>
            <a:ext cx="2304256" cy="219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424093" y="2331000"/>
            <a:ext cx="2304256" cy="219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887744" y="4662000"/>
            <a:ext cx="2304256" cy="2196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789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0" r:id="rId2"/>
    <p:sldLayoutId id="2147483653" r:id="rId3"/>
    <p:sldLayoutId id="2147483789" r:id="rId4"/>
    <p:sldLayoutId id="2147483731" r:id="rId5"/>
    <p:sldLayoutId id="2147483733" r:id="rId6"/>
    <p:sldLayoutId id="2147483734" r:id="rId7"/>
    <p:sldLayoutId id="2147483732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2" r:id="rId4"/>
    <p:sldLayoutId id="2147483686" r:id="rId5"/>
    <p:sldLayoutId id="2147483683" r:id="rId6"/>
    <p:sldLayoutId id="2147483701" r:id="rId7"/>
    <p:sldLayoutId id="2147483684" r:id="rId8"/>
    <p:sldLayoutId id="2147483700" r:id="rId9"/>
    <p:sldLayoutId id="2147483685" r:id="rId10"/>
    <p:sldLayoutId id="2147483693" r:id="rId11"/>
    <p:sldLayoutId id="2147483702" r:id="rId12"/>
    <p:sldLayoutId id="2147483694" r:id="rId13"/>
    <p:sldLayoutId id="2147483695" r:id="rId14"/>
    <p:sldLayoutId id="2147483730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4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5" r:id="rId28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60350"/>
            <a:ext cx="806238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Klicken Sie, um die Formate des Vorlagentextes zu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  <a:p>
            <a:pPr lvl="3"/>
            <a:r>
              <a:rPr lang="de-AT" altLang="de-DE"/>
              <a:t>Vierte Ebene</a:t>
            </a:r>
          </a:p>
          <a:p>
            <a:pPr lvl="4"/>
            <a:r>
              <a:rPr lang="de-AT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8500" y="6237288"/>
            <a:ext cx="76792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800" b="1">
                <a:solidFill>
                  <a:srgbClr val="D60093"/>
                </a:solidFill>
                <a:cs typeface="+mn-cs"/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DFCD12-CFD1-4079-8E60-6D62EFF8CCA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32438" y="80628"/>
            <a:ext cx="2042663" cy="11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transition spd="slow">
    <p:randomBar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60093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Bookman Old Styl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AT" alt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4568B3-45CA-463B-A9E9-D949235B745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531" y="22552"/>
            <a:ext cx="8587076" cy="13169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8614E2-A827-424C-8CF1-92C6B0831B1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82200" y="25342"/>
            <a:ext cx="1928525" cy="14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3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gemafreie-musik-online.de/" TargetMode="External"/><Relationship Id="rId5" Type="http://schemas.openxmlformats.org/officeDocument/2006/relationships/hyperlink" Target="http://www.hakwt.at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hyperlink" Target="http://www.glstanks.com/" TargetMode="External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9.jpeg"/><Relationship Id="rId21" Type="http://schemas.openxmlformats.org/officeDocument/2006/relationships/image" Target="../media/image53.pn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17" Type="http://schemas.openxmlformats.org/officeDocument/2006/relationships/hyperlink" Target="http://www.reissmueller.at/" TargetMode="External"/><Relationship Id="rId25" Type="http://schemas.openxmlformats.org/officeDocument/2006/relationships/image" Target="../media/image57.png"/><Relationship Id="rId2" Type="http://schemas.openxmlformats.org/officeDocument/2006/relationships/hyperlink" Target="http://www.windkraft.at/" TargetMode="External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24" Type="http://schemas.openxmlformats.org/officeDocument/2006/relationships/image" Target="../media/image56.png"/><Relationship Id="rId5" Type="http://schemas.openxmlformats.org/officeDocument/2006/relationships/image" Target="../media/image41.jpeg"/><Relationship Id="rId15" Type="http://schemas.openxmlformats.org/officeDocument/2006/relationships/hyperlink" Target="http://www.reisecafe.siegharts.at/" TargetMode="External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5.jpe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40.jpeg"/><Relationship Id="rId9" Type="http://schemas.openxmlformats.org/officeDocument/2006/relationships/hyperlink" Target="http://www.google.at/imgres?q=polizei&amp;num=10&amp;hl=de&amp;biw=1280&amp;bih=905&amp;tbm=isch&amp;tbnid=Hnr5jPegsN-hiM:&amp;imgrefurl=http://www.news.at/a/internet-kriminalitaet-polizei-virus-321192&amp;docid=1VdgL2GJBzjSyM&amp;imgurl=http://www.news.at/_storage/asset/1042648/storage/newsat:key-visual/file/12241847/internet-kriminalitaet-polizei-virus-321192_e.jpg&amp;w=618&amp;h=354&amp;ei=xN1zUOvzCMXa4QTC8IH4DQ&amp;zoom=1&amp;iact=rc&amp;dur=421&amp;sig=106789543351904741866&amp;page=4&amp;tbnh=116&amp;tbnw=203&amp;start=65&amp;ndsp=25&amp;ved=1t:429,r:0,s:65,i:352&amp;tx=118&amp;ty=39" TargetMode="External"/><Relationship Id="rId14" Type="http://schemas.openxmlformats.org/officeDocument/2006/relationships/image" Target="../media/image48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B1C0A1B-84FD-4CE5-A807-D8CD6313CEC1}"/>
              </a:ext>
            </a:extLst>
          </p:cNvPr>
          <p:cNvSpPr txBox="1"/>
          <p:nvPr/>
        </p:nvSpPr>
        <p:spPr>
          <a:xfrm>
            <a:off x="3185327" y="5035866"/>
            <a:ext cx="4520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Schnuppern nach Voranmeldung +43284252303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rgbClr val="000000"/>
                </a:solidFill>
                <a:latin typeface="Bookman Old Style" panose="020506040505050202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www.hakwt.at</a:t>
            </a:r>
            <a:r>
              <a:rPr lang="de-DE" sz="2000" b="1" dirty="0">
                <a:solidFill>
                  <a:srgbClr val="0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www.wirtschaft.ac</a:t>
            </a:r>
            <a:br>
              <a:rPr lang="de-DE" sz="2000" b="1" dirty="0">
                <a:solidFill>
                  <a:srgbClr val="0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de-DE" sz="2000" b="1" dirty="0">
                <a:solidFill>
                  <a:srgbClr val="0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www.digbiz.at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44FFCBC-9761-4C90-8E77-696777A36CD5}"/>
              </a:ext>
            </a:extLst>
          </p:cNvPr>
          <p:cNvSpPr txBox="1"/>
          <p:nvPr/>
        </p:nvSpPr>
        <p:spPr>
          <a:xfrm>
            <a:off x="6546056" y="190918"/>
            <a:ext cx="5341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/>
              </a:rPr>
              <a:t>Musik von: </a:t>
            </a:r>
            <a:r>
              <a:rPr lang="de-AT" dirty="0">
                <a:solidFill>
                  <a:schemeClr val="accent6">
                    <a:lumMod val="75000"/>
                  </a:schemeClr>
                </a:solidFill>
                <a:latin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https://www.gemafreie-musik-online.de</a:t>
            </a:r>
            <a:endParaRPr lang="de-AT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8" name="10003 heading west">
            <a:hlinkClick r:id="" action="ppaction://media"/>
            <a:extLst>
              <a:ext uri="{FF2B5EF4-FFF2-40B4-BE49-F238E27FC236}">
                <a16:creationId xmlns:a16="http://schemas.microsoft.com/office/drawing/2014/main" id="{9E616891-3DD9-49DA-96C7-F48351F7B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4675" y="8096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4">
        <p:fade/>
      </p:transition>
    </mc:Choice>
    <mc:Fallback xmlns="">
      <p:transition spd="med" advTm="3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05AD944-0014-4329-B2D0-BE57668E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8834"/>
          <a:stretch/>
        </p:blipFill>
        <p:spPr>
          <a:xfrm>
            <a:off x="1524000" y="1275230"/>
            <a:ext cx="9216516" cy="5694256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D7D42C32-5B09-4E2C-B49B-D6ACB883A417}"/>
              </a:ext>
            </a:extLst>
          </p:cNvPr>
          <p:cNvSpPr txBox="1">
            <a:spLocks/>
          </p:cNvSpPr>
          <p:nvPr/>
        </p:nvSpPr>
        <p:spPr bwMode="auto">
          <a:xfrm>
            <a:off x="1524000" y="247650"/>
            <a:ext cx="748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D60093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j-ea"/>
                <a:cs typeface="+mj-cs"/>
              </a:rPr>
              <a:t>Mögliche Berufe mit digBiz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1A58C3D-4CD2-428F-A63F-4CDB0BEB5392}"/>
              </a:ext>
            </a:extLst>
          </p:cNvPr>
          <p:cNvSpPr/>
          <p:nvPr/>
        </p:nvSpPr>
        <p:spPr bwMode="auto">
          <a:xfrm>
            <a:off x="1508706" y="1275230"/>
            <a:ext cx="9216516" cy="5694256"/>
          </a:xfrm>
          <a:prstGeom prst="rect">
            <a:avLst/>
          </a:prstGeom>
          <a:solidFill>
            <a:srgbClr val="006699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5E99EC3-2796-4C64-A300-4DFF2045C3A9}"/>
              </a:ext>
            </a:extLst>
          </p:cNvPr>
          <p:cNvSpPr/>
          <p:nvPr/>
        </p:nvSpPr>
        <p:spPr>
          <a:xfrm>
            <a:off x="4915822" y="4069259"/>
            <a:ext cx="2885726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Datenmanager </a:t>
            </a: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0B8DF3F-ECD9-4715-A748-D3A8F655A59B}"/>
              </a:ext>
            </a:extLst>
          </p:cNvPr>
          <p:cNvSpPr/>
          <p:nvPr/>
        </p:nvSpPr>
        <p:spPr>
          <a:xfrm>
            <a:off x="4531688" y="569544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E-Commerce-Experte</a:t>
            </a:r>
            <a:endParaRPr kumimoji="0" lang="de-AT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AD931B5-F803-4567-930E-516AF6C4BFA5}"/>
              </a:ext>
            </a:extLst>
          </p:cNvPr>
          <p:cNvSpPr/>
          <p:nvPr/>
        </p:nvSpPr>
        <p:spPr>
          <a:xfrm>
            <a:off x="6157419" y="3613507"/>
            <a:ext cx="215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Webmaster</a:t>
            </a: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F5F2B9E-4794-4720-9E72-059A04A3A121}"/>
              </a:ext>
            </a:extLst>
          </p:cNvPr>
          <p:cNvSpPr/>
          <p:nvPr/>
        </p:nvSpPr>
        <p:spPr>
          <a:xfrm>
            <a:off x="2984653" y="4516849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Internetspezialist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D1608D3-508E-49BF-A511-E9679EBAD709}"/>
              </a:ext>
            </a:extLst>
          </p:cNvPr>
          <p:cNvSpPr/>
          <p:nvPr/>
        </p:nvSpPr>
        <p:spPr>
          <a:xfrm>
            <a:off x="2245688" y="3698832"/>
            <a:ext cx="4572001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Informationsbroker</a:t>
            </a:r>
            <a:endParaRPr kumimoji="0" lang="de-AT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730466C-503A-4CFB-9FAB-D48098281844}"/>
              </a:ext>
            </a:extLst>
          </p:cNvPr>
          <p:cNvSpPr/>
          <p:nvPr/>
        </p:nvSpPr>
        <p:spPr>
          <a:xfrm>
            <a:off x="3000317" y="3294869"/>
            <a:ext cx="4572001" cy="400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EDV-Projektmanager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10CFE14-BE6D-4598-908B-039B79257347}"/>
              </a:ext>
            </a:extLst>
          </p:cNvPr>
          <p:cNvSpPr/>
          <p:nvPr/>
        </p:nvSpPr>
        <p:spPr>
          <a:xfrm>
            <a:off x="4134940" y="2588904"/>
            <a:ext cx="3532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Multimedia Designer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255AB60-D860-4BE5-BE3B-36668994756F}"/>
              </a:ext>
            </a:extLst>
          </p:cNvPr>
          <p:cNvSpPr/>
          <p:nvPr/>
        </p:nvSpPr>
        <p:spPr>
          <a:xfrm>
            <a:off x="5268120" y="2991748"/>
            <a:ext cx="4572001" cy="4281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Content Manager </a:t>
            </a:r>
            <a:endParaRPr kumimoji="0" lang="de-AT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9FCFB0A-1A87-4597-B0C9-F66DD93B6AB8}"/>
              </a:ext>
            </a:extLst>
          </p:cNvPr>
          <p:cNvSpPr/>
          <p:nvPr/>
        </p:nvSpPr>
        <p:spPr>
          <a:xfrm>
            <a:off x="5341649" y="4745176"/>
            <a:ext cx="4032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Softwareentwickler</a:t>
            </a: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953B290D-0981-4374-A197-777A4E662B7C}"/>
              </a:ext>
            </a:extLst>
          </p:cNvPr>
          <p:cNvSpPr/>
          <p:nvPr/>
        </p:nvSpPr>
        <p:spPr>
          <a:xfrm>
            <a:off x="4061563" y="5124372"/>
            <a:ext cx="3624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Netzwerkadministrator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2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52">
        <p:fade/>
      </p:transition>
    </mc:Choice>
    <mc:Fallback xmlns="">
      <p:transition spd="med" advTm="23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/>
      <p:bldP spid="17" grpId="0"/>
      <p:bldP spid="24" grpId="0"/>
      <p:bldP spid="25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81DADB2-5AB2-4BFD-8ECF-1ABC3ADF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4836">
            <a:off x="4010152" y="2897764"/>
            <a:ext cx="2589961" cy="3590223"/>
          </a:xfrm>
          <a:prstGeom prst="rect">
            <a:avLst/>
          </a:prstGeom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D87EAF-7DC3-45ED-ACD4-B4C58B0AC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1837">
            <a:off x="7652995" y="3153722"/>
            <a:ext cx="2584600" cy="3226737"/>
          </a:xfrm>
          <a:prstGeom prst="rect">
            <a:avLst/>
          </a:prstGeom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04BC7C3-9314-4920-8896-2B23A870CADC}"/>
              </a:ext>
            </a:extLst>
          </p:cNvPr>
          <p:cNvSpPr/>
          <p:nvPr/>
        </p:nvSpPr>
        <p:spPr>
          <a:xfrm rot="480000">
            <a:off x="4610026" y="4682670"/>
            <a:ext cx="1545980" cy="236813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Personalcontrolling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411E3C3-E026-460D-AF8D-CDAB6A1ACF00}"/>
              </a:ext>
            </a:extLst>
          </p:cNvPr>
          <p:cNvSpPr/>
          <p:nvPr/>
        </p:nvSpPr>
        <p:spPr>
          <a:xfrm rot="21180000">
            <a:off x="7880452" y="5148182"/>
            <a:ext cx="1628948" cy="191665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Neukundenakquise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31254F-26B8-443B-8EE7-88E4FBDE4E66}"/>
              </a:ext>
            </a:extLst>
          </p:cNvPr>
          <p:cNvSpPr/>
          <p:nvPr/>
        </p:nvSpPr>
        <p:spPr>
          <a:xfrm rot="480000">
            <a:off x="4612373" y="4167889"/>
            <a:ext cx="1891476" cy="222053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Prozessmanagement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88F643D-E68F-4EBA-BE32-68902404118A}"/>
              </a:ext>
            </a:extLst>
          </p:cNvPr>
          <p:cNvSpPr/>
          <p:nvPr/>
        </p:nvSpPr>
        <p:spPr>
          <a:xfrm rot="21180000">
            <a:off x="8730740" y="4274704"/>
            <a:ext cx="1246921" cy="215688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Marktanalyse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4C13DFD-620B-4AEA-BFD8-C8BFAEDDC807}"/>
              </a:ext>
            </a:extLst>
          </p:cNvPr>
          <p:cNvSpPr/>
          <p:nvPr/>
        </p:nvSpPr>
        <p:spPr>
          <a:xfrm rot="21180000">
            <a:off x="7938006" y="5498684"/>
            <a:ext cx="1476856" cy="449225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kompetente </a:t>
            </a:r>
          </a:p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Kundenbetreuung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EE38E3-4DEF-4B6B-9764-45B54DD90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1980">
            <a:off x="1947281" y="1333216"/>
            <a:ext cx="2720948" cy="3592188"/>
          </a:xfrm>
          <a:prstGeom prst="rect">
            <a:avLst/>
          </a:prstGeom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9B68B81-1FB6-4EDD-A5B4-A59F9DC0E8FA}"/>
              </a:ext>
            </a:extLst>
          </p:cNvPr>
          <p:cNvSpPr/>
          <p:nvPr/>
        </p:nvSpPr>
        <p:spPr>
          <a:xfrm rot="21353406">
            <a:off x="2257008" y="3511250"/>
            <a:ext cx="2148063" cy="413146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Selbstständiges Führen </a:t>
            </a:r>
            <a:b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der Buchhaltungsagenden </a:t>
            </a:r>
          </a:p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EC89EB3-0E5B-45CB-B599-D6D72DB624ED}"/>
              </a:ext>
            </a:extLst>
          </p:cNvPr>
          <p:cNvSpPr/>
          <p:nvPr/>
        </p:nvSpPr>
        <p:spPr>
          <a:xfrm rot="21353406">
            <a:off x="2134213" y="3003788"/>
            <a:ext cx="1882829" cy="435895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Vorbereitung der Bilanz</a:t>
            </a:r>
            <a:b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mit BMD NTCS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4CD947-F17F-4506-A26A-A21CF04DB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827">
            <a:off x="6371016" y="1658385"/>
            <a:ext cx="2516410" cy="3494290"/>
          </a:xfrm>
          <a:prstGeom prst="rect">
            <a:avLst/>
          </a:prstGeom>
          <a:effectLst>
            <a:outerShdw blurRad="2921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40E7D1E-0369-475F-B8A0-CE1B1947C366}"/>
              </a:ext>
            </a:extLst>
          </p:cNvPr>
          <p:cNvSpPr/>
          <p:nvPr/>
        </p:nvSpPr>
        <p:spPr>
          <a:xfrm rot="180000">
            <a:off x="6554077" y="2915437"/>
            <a:ext cx="2081530" cy="252000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Interne Programmanalysen</a:t>
            </a:r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E2B862A-54B5-4E6A-979E-C37D129F7BC7}"/>
              </a:ext>
            </a:extLst>
          </p:cNvPr>
          <p:cNvSpPr/>
          <p:nvPr/>
        </p:nvSpPr>
        <p:spPr>
          <a:xfrm rot="180000">
            <a:off x="6557891" y="2464899"/>
            <a:ext cx="1145610" cy="376047"/>
          </a:xfrm>
          <a:prstGeom prst="rect">
            <a:avLst/>
          </a:prstGeom>
          <a:solidFill>
            <a:srgbClr val="FFFF00">
              <a:alpha val="84000"/>
            </a:srgbClr>
          </a:solidFill>
        </p:spPr>
        <p:txBody>
          <a:bodyPr wrap="none" tIns="0" rIns="0">
            <a:noAutofit/>
          </a:bodyPr>
          <a:lstStyle/>
          <a:p>
            <a:pPr marL="0" marR="38862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First &amp; Second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Level Support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39">
        <p:fade/>
      </p:transition>
    </mc:Choice>
    <mc:Fallback xmlns="">
      <p:transition spd="med" advTm="16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8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48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accel="48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48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9" grpId="0" animBg="1"/>
      <p:bldP spid="8" grpId="0" animBg="1"/>
      <p:bldP spid="15" grpId="0" animBg="1"/>
      <p:bldP spid="11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5" t="18652" r="16104" b="13580"/>
          <a:stretch/>
        </p:blipFill>
        <p:spPr>
          <a:xfrm>
            <a:off x="1563447" y="1952836"/>
            <a:ext cx="9065106" cy="5400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62413" y="2101267"/>
            <a:ext cx="2957513" cy="4114800"/>
          </a:xfrm>
          <a:solidFill>
            <a:schemeClr val="bg1">
              <a:alpha val="80000"/>
            </a:schemeClr>
          </a:solidFill>
        </p:spPr>
        <p:txBody>
          <a:bodyPr anchor="ctr"/>
          <a:lstStyle/>
          <a:p>
            <a:pPr marL="0" indent="0" algn="ctr">
              <a:spcBef>
                <a:spcPts val="600"/>
              </a:spcBef>
              <a:buNone/>
              <a:defRPr/>
            </a:pPr>
            <a:r>
              <a:rPr lang="de-DE" altLang="de-DE" sz="2200" dirty="0">
                <a:latin typeface="+mj-lt"/>
              </a:rPr>
              <a:t>Reife- und Diplomprüfungszeugnis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de-DE" altLang="de-DE" sz="2200" dirty="0">
                <a:latin typeface="+mj-lt"/>
              </a:rPr>
              <a:t> </a:t>
            </a:r>
            <a:br>
              <a:rPr lang="de-DE" altLang="de-DE" sz="2200" dirty="0">
                <a:latin typeface="+mj-lt"/>
              </a:rPr>
            </a:br>
            <a:r>
              <a:rPr lang="de-DE" altLang="de-DE" sz="2200" dirty="0">
                <a:latin typeface="+mj-lt"/>
              </a:rPr>
              <a:t>= Ersatz der </a:t>
            </a:r>
            <a:r>
              <a:rPr lang="de-DE" altLang="de-DE" sz="2200" b="1" dirty="0">
                <a:solidFill>
                  <a:srgbClr val="FF781D"/>
                </a:solidFill>
                <a:latin typeface="+mj-lt"/>
              </a:rPr>
              <a:t>Unternehmerprüfung</a:t>
            </a:r>
            <a:endParaRPr lang="de-AT" altLang="de-DE" sz="2200" dirty="0">
              <a:solidFill>
                <a:srgbClr val="FF781D"/>
              </a:solidFill>
              <a:latin typeface="+mj-lt"/>
            </a:endParaRPr>
          </a:p>
        </p:txBody>
      </p:sp>
      <p:sp>
        <p:nvSpPr>
          <p:cNvPr id="51204" name="Fußzeilenplatzhalter 3"/>
          <p:cNvSpPr txBox="1">
            <a:spLocks/>
          </p:cNvSpPr>
          <p:nvPr/>
        </p:nvSpPr>
        <p:spPr bwMode="auto">
          <a:xfrm>
            <a:off x="1774825" y="6308725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5" name="Fußzeilenplatzhalter 3"/>
          <p:cNvSpPr txBox="1">
            <a:spLocks/>
          </p:cNvSpPr>
          <p:nvPr/>
        </p:nvSpPr>
        <p:spPr bwMode="auto">
          <a:xfrm>
            <a:off x="1822450" y="6337300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6" name="Fußzeilenplatzhalter 3"/>
          <p:cNvSpPr txBox="1">
            <a:spLocks/>
          </p:cNvSpPr>
          <p:nvPr/>
        </p:nvSpPr>
        <p:spPr bwMode="auto">
          <a:xfrm>
            <a:off x="1919288" y="6337300"/>
            <a:ext cx="864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26812" y="2101267"/>
            <a:ext cx="2956479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4F7A2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sofortiger Berufseintritt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(Versicherungen, Banken, Verwaltung, Finanz- und       Rechnungswesen,…)</a:t>
            </a:r>
            <a:endParaRPr kumimoji="0" lang="de-AT" altLang="de-D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72075" y="2101267"/>
            <a:ext cx="2956479" cy="411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Studienberechtigung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Universität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Fachhochschule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Kolleg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päd. Hochschule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Uni-Lehrgänge</a:t>
            </a:r>
            <a:endParaRPr kumimoji="0" lang="de-AT" altLang="de-D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56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58">
        <p:fade/>
      </p:transition>
    </mc:Choice>
    <mc:Fallback xmlns="">
      <p:transition spd="med" advTm="19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7" y="1170623"/>
            <a:ext cx="6046787" cy="1143000"/>
          </a:xfrm>
        </p:spPr>
        <p:txBody>
          <a:bodyPr/>
          <a:lstStyle/>
          <a:p>
            <a:r>
              <a:rPr lang="de-DE" sz="3000" b="1" dirty="0">
                <a:solidFill>
                  <a:srgbClr val="4F7A20"/>
                </a:solidFill>
              </a:rPr>
              <a:t>Praxis-Handelsschule</a:t>
            </a:r>
            <a:endParaRPr lang="de-AT" sz="3000" b="1" dirty="0">
              <a:solidFill>
                <a:srgbClr val="4F7A20"/>
              </a:solidFill>
            </a:endParaRPr>
          </a:p>
        </p:txBody>
      </p:sp>
      <p:pic>
        <p:nvPicPr>
          <p:cNvPr id="10" name="Picture 7" descr="G:\DCIM\101MSDCF\DSC04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6" b="7481"/>
          <a:stretch/>
        </p:blipFill>
        <p:spPr bwMode="auto">
          <a:xfrm>
            <a:off x="5663952" y="4213113"/>
            <a:ext cx="5021238" cy="26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Fußzeilenplatzhalter 3"/>
          <p:cNvSpPr txBox="1">
            <a:spLocks/>
          </p:cNvSpPr>
          <p:nvPr/>
        </p:nvSpPr>
        <p:spPr bwMode="auto">
          <a:xfrm>
            <a:off x="3000375" y="6275388"/>
            <a:ext cx="575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1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919288" y="1952836"/>
            <a:ext cx="8353425" cy="432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Fachschule für die Wirtschaft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Praxisbezug  u. </a:t>
            </a:r>
            <a:r>
              <a:rPr kumimoji="0" lang="de-AT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4F7A2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Betriebspraktika</a:t>
            </a:r>
            <a:r>
              <a:rPr kumimoji="0" lang="de-AT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(150 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korrektes Benehmen und Kommunikation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eigenverantwortliches Arbeiten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Reduktion der Menge – mehr </a:t>
            </a:r>
            <a:r>
              <a:rPr kumimoji="0" lang="de-DE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4F7A2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Übungsphasen</a:t>
            </a:r>
            <a:r>
              <a:rPr kumimoji="0" lang="de-DE" altLang="de-DE" sz="2200" b="0" i="0" u="none" strike="noStrike" kern="0" cap="none" spc="0" normalizeH="0" baseline="0" noProof="0" dirty="0">
                <a:ln>
                  <a:noFill/>
                </a:ln>
                <a:solidFill>
                  <a:srgbClr val="4F7A2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altLang="de-DE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Einsatz </a:t>
            </a:r>
            <a:r>
              <a:rPr kumimoji="0" lang="de-AT" altLang="de-DE" sz="2200" b="1" i="0" u="none" strike="noStrike" kern="0" cap="none" spc="0" normalizeH="0" baseline="0" noProof="0" dirty="0">
                <a:ln>
                  <a:noFill/>
                </a:ln>
                <a:solidFill>
                  <a:srgbClr val="4F7A2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neuester Technologien</a:t>
            </a:r>
            <a:endParaRPr kumimoji="0" lang="de-AT" altLang="de-DE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5E81F5-8B23-4C48-9244-51DC3102D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13113"/>
            <a:ext cx="4139952" cy="2759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1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27">
        <p:fade/>
      </p:transition>
    </mc:Choice>
    <mc:Fallback xmlns="">
      <p:transition spd="med" advTm="19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08289" y="1458913"/>
            <a:ext cx="8062913" cy="244792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de-DE" altLang="de-DE" sz="2200" b="1" dirty="0">
                <a:solidFill>
                  <a:srgbClr val="4F7A20"/>
                </a:solidFill>
                <a:latin typeface="+mj-lt"/>
              </a:rPr>
              <a:t>Abschluss der HAS </a:t>
            </a:r>
          </a:p>
          <a:p>
            <a:pPr marL="0" indent="0">
              <a:buNone/>
              <a:tabLst>
                <a:tab pos="355600" algn="l"/>
              </a:tabLst>
              <a:defRPr/>
            </a:pPr>
            <a:r>
              <a:rPr lang="de-DE" altLang="de-DE" sz="1800" b="1" dirty="0">
                <a:solidFill>
                  <a:srgbClr val="0000FF"/>
                </a:solidFill>
                <a:latin typeface="+mj-lt"/>
              </a:rPr>
              <a:t>	</a:t>
            </a:r>
            <a:r>
              <a:rPr lang="de-DE" altLang="de-DE" sz="1800" dirty="0">
                <a:latin typeface="+mj-lt"/>
              </a:rPr>
              <a:t>Einzelhandelskaufmann/-frau,				     	Großhandelskaufmann/-frau, 				    	Verwaltungsassistent und 					Industriekaufmann/-frau,</a:t>
            </a:r>
          </a:p>
          <a:p>
            <a:pPr>
              <a:defRPr/>
            </a:pPr>
            <a:r>
              <a:rPr lang="de-DE" altLang="de-DE" sz="2200" dirty="0">
                <a:latin typeface="+mj-lt"/>
              </a:rPr>
              <a:t>unmittelbarer </a:t>
            </a:r>
            <a:r>
              <a:rPr lang="de-DE" altLang="de-DE" sz="2200" b="1" dirty="0">
                <a:solidFill>
                  <a:srgbClr val="4F7A20"/>
                </a:solidFill>
                <a:latin typeface="+mj-lt"/>
              </a:rPr>
              <a:t>Berufseintritt</a:t>
            </a:r>
            <a:r>
              <a:rPr lang="de-DE" altLang="de-DE" sz="2200" dirty="0">
                <a:latin typeface="+mj-lt"/>
              </a:rPr>
              <a:t> / </a:t>
            </a:r>
            <a:r>
              <a:rPr lang="de-DE" altLang="de-DE" sz="2200" b="1" dirty="0">
                <a:solidFill>
                  <a:srgbClr val="4F7A20"/>
                </a:solidFill>
                <a:latin typeface="+mj-lt"/>
              </a:rPr>
              <a:t>LEHRE</a:t>
            </a:r>
            <a:r>
              <a:rPr lang="de-DE" altLang="de-DE" sz="2200" dirty="0">
                <a:latin typeface="+mj-lt"/>
              </a:rPr>
              <a:t> (!)</a:t>
            </a:r>
          </a:p>
          <a:p>
            <a:pPr>
              <a:defRPr/>
            </a:pPr>
            <a:r>
              <a:rPr lang="de-DE" altLang="de-DE" sz="2200" dirty="0">
                <a:latin typeface="+mj-lt"/>
              </a:rPr>
              <a:t>alle Möglichkeiten der </a:t>
            </a:r>
            <a:r>
              <a:rPr lang="de-DE" altLang="de-DE" sz="2200" b="1" dirty="0">
                <a:solidFill>
                  <a:srgbClr val="4F7A20"/>
                </a:solidFill>
                <a:latin typeface="+mj-lt"/>
              </a:rPr>
              <a:t>Weiterbildung</a:t>
            </a:r>
            <a:r>
              <a:rPr lang="de-DE" altLang="de-DE" sz="2200" dirty="0">
                <a:solidFill>
                  <a:srgbClr val="4F7A20"/>
                </a:solidFill>
                <a:latin typeface="+mj-lt"/>
              </a:rPr>
              <a:t> </a:t>
            </a:r>
            <a:br>
              <a:rPr lang="de-DE" altLang="de-DE" sz="2000" dirty="0">
                <a:latin typeface="+mj-lt"/>
              </a:rPr>
            </a:br>
            <a:r>
              <a:rPr lang="de-DE" altLang="de-DE" sz="1800" dirty="0">
                <a:latin typeface="+mj-lt"/>
              </a:rPr>
              <a:t>(SOB, Aufbaulehrgang, Altenpflege,..)</a:t>
            </a:r>
            <a:endParaRPr lang="de-AT" altLang="de-DE" sz="1800" dirty="0">
              <a:latin typeface="+mj-lt"/>
            </a:endParaRPr>
          </a:p>
        </p:txBody>
      </p:sp>
      <p:sp>
        <p:nvSpPr>
          <p:cNvPr id="35844" name="Fußzeilenplatzhalter 3"/>
          <p:cNvSpPr txBox="1">
            <a:spLocks/>
          </p:cNvSpPr>
          <p:nvPr/>
        </p:nvSpPr>
        <p:spPr bwMode="auto">
          <a:xfrm>
            <a:off x="3216275" y="6308725"/>
            <a:ext cx="575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1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1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fik 12" descr="Ein Bild, das drinnen, Wand, Person, Tisch enthält.&#10;&#10;Automatisch generierte Beschreibung">
            <a:extLst>
              <a:ext uri="{FF2B5EF4-FFF2-40B4-BE49-F238E27FC236}">
                <a16:creationId xmlns:a16="http://schemas.microsoft.com/office/drawing/2014/main" id="{0B79A457-D9A4-4080-B055-5752BD3B9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00" y="4127929"/>
            <a:ext cx="5059065" cy="33637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82EB0E5-4F92-460A-B367-12C1B6B8B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r="8761"/>
          <a:stretch/>
        </p:blipFill>
        <p:spPr>
          <a:xfrm>
            <a:off x="1500982" y="4133931"/>
            <a:ext cx="4418663" cy="3352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0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11">
        <p:fade/>
      </p:transition>
    </mc:Choice>
    <mc:Fallback xmlns="">
      <p:transition spd="med" advTm="13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Bild 3" descr="http://www.preisl.at/referenzkunden/windenergi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1328">
            <a:off x="4393402" y="1497388"/>
            <a:ext cx="11239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l_fi" descr="Beschreibung: http://www.noetv.at/images/Kreis_Nordwest/Waldviertler%20Sparkas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027643"/>
            <a:ext cx="1714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Beschreibung: http://www.noe-wohnservice.at/shared/logos/183/wav_00_logo.jpg?12290749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3831"/>
            <a:ext cx="1365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0" descr="Beschreibung: http://www.e-dialog.at/media/img/kunden-logos/volksbank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7" b="27383"/>
          <a:stretch>
            <a:fillRect/>
          </a:stretch>
        </p:blipFill>
        <p:spPr bwMode="auto">
          <a:xfrm>
            <a:off x="1901826" y="4146956"/>
            <a:ext cx="13811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Beschreibung: http://cms.projektmanagement-loesung.com/files/Testfuchs_logo_box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25272" r="5176" b="27335"/>
          <a:stretch>
            <a:fillRect/>
          </a:stretch>
        </p:blipFill>
        <p:spPr bwMode="auto">
          <a:xfrm>
            <a:off x="3621088" y="3559582"/>
            <a:ext cx="1911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8" descr="Beschreibung: http://www.elektroniknet.de/fileadmin/user_upload/wor_pics/32c784b5ba8571e65be5ace4e2e71014_885x8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26465" r="8917" b="31393"/>
          <a:stretch>
            <a:fillRect/>
          </a:stretch>
        </p:blipFill>
        <p:spPr bwMode="auto">
          <a:xfrm>
            <a:off x="1938339" y="4626381"/>
            <a:ext cx="11191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Bild 4" descr="Beschreibung: http://t1.gstatic.com/images?q=tbn:ANd9GcRSLyJiO4UWbXDbYRVEDkatUhg1-4b58nMmRJcivt-E29Ijcyd6ZJfWlQI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707">
            <a:off x="3444900" y="4419865"/>
            <a:ext cx="12223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6" descr="Beschreibung: http://www.sc-voitsberg.org/sc-voitsberg/projekt01/media/sponsoren/Raiba-logo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6" y="5892802"/>
            <a:ext cx="16859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il_fi" descr="Beschreibung: http://www.pollmann.at/fileadmin/downloads/logos/Pollmann-logo_4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6" y="5432830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Bild 2" descr="Beschreibung: http://www.preisl.at/referenzkunden/glstanks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8210">
            <a:off x="1973263" y="2710269"/>
            <a:ext cx="1084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Bild 3" descr="Beschreibung: http://www.preisl.at/referenzkunden/reisecafe.gif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443">
            <a:off x="3710618" y="2445515"/>
            <a:ext cx="140335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3" descr="Beschreibung: http://www.preisl.at/referenzkunden/reissmueller.gif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1795">
            <a:off x="2106612" y="6070601"/>
            <a:ext cx="182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Rectangle 16"/>
          <p:cNvSpPr>
            <a:spLocks noChangeArrowheads="1"/>
          </p:cNvSpPr>
          <p:nvPr/>
        </p:nvSpPr>
        <p:spPr bwMode="auto">
          <a:xfrm>
            <a:off x="6002994" y="-125664"/>
            <a:ext cx="186013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6" name="Rectangle 17"/>
          <p:cNvSpPr>
            <a:spLocks noChangeArrowheads="1"/>
          </p:cNvSpPr>
          <p:nvPr/>
        </p:nvSpPr>
        <p:spPr bwMode="auto">
          <a:xfrm>
            <a:off x="6002994" y="1630517"/>
            <a:ext cx="186013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7" name="Rectangle 18"/>
          <p:cNvSpPr>
            <a:spLocks noChangeArrowheads="1"/>
          </p:cNvSpPr>
          <p:nvPr/>
        </p:nvSpPr>
        <p:spPr bwMode="auto">
          <a:xfrm>
            <a:off x="5541361" y="2465087"/>
            <a:ext cx="11092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3D5B8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de-AT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8" name="Rectangle 19"/>
          <p:cNvSpPr>
            <a:spLocks noChangeArrowheads="1"/>
          </p:cNvSpPr>
          <p:nvPr/>
        </p:nvSpPr>
        <p:spPr bwMode="auto">
          <a:xfrm>
            <a:off x="5079696" y="3703337"/>
            <a:ext cx="203260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3D5B8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		</a:t>
            </a:r>
            <a:endParaRPr kumimoji="0" lang="de-AT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9" name="Rectangle 20"/>
          <p:cNvSpPr>
            <a:spLocks noChangeArrowheads="1"/>
          </p:cNvSpPr>
          <p:nvPr/>
        </p:nvSpPr>
        <p:spPr bwMode="auto">
          <a:xfrm>
            <a:off x="5541361" y="4989212"/>
            <a:ext cx="11092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de-AT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70" name="Rectangle 21"/>
          <p:cNvSpPr>
            <a:spLocks noChangeArrowheads="1"/>
          </p:cNvSpPr>
          <p:nvPr/>
        </p:nvSpPr>
        <p:spPr bwMode="auto">
          <a:xfrm>
            <a:off x="5541361" y="5550781"/>
            <a:ext cx="11092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de-AT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71" name="Rectangle 22"/>
          <p:cNvSpPr>
            <a:spLocks noChangeArrowheads="1"/>
          </p:cNvSpPr>
          <p:nvPr/>
        </p:nvSpPr>
        <p:spPr bwMode="auto">
          <a:xfrm>
            <a:off x="5541361" y="6050844"/>
            <a:ext cx="1109278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de-AT" altLang="de-DE" sz="4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272" name="Picture 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32" y="1540036"/>
            <a:ext cx="1022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3" name="Picture 2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76" y="2685960"/>
            <a:ext cx="12255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4" name="Picture 2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6" y="3842156"/>
            <a:ext cx="163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5" name="Picture 2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22174" r="10867" b="23038"/>
          <a:stretch>
            <a:fillRect/>
          </a:stretch>
        </p:blipFill>
        <p:spPr bwMode="auto">
          <a:xfrm rot="519119">
            <a:off x="6530736" y="5868564"/>
            <a:ext cx="19796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6" name="Picture 2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5" y="4185057"/>
            <a:ext cx="96678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7" name="Picture 2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603376"/>
            <a:ext cx="12525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8" name="Picture 3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44" y="2495827"/>
            <a:ext cx="109061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9" name="Picture 3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766" r="2666" b="1712"/>
          <a:stretch>
            <a:fillRect/>
          </a:stretch>
        </p:blipFill>
        <p:spPr bwMode="auto">
          <a:xfrm rot="853088">
            <a:off x="8832851" y="1620838"/>
            <a:ext cx="147161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656513" y="5853639"/>
            <a:ext cx="2711450" cy="83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und viele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mehr …</a:t>
            </a:r>
          </a:p>
        </p:txBody>
      </p:sp>
      <p:pic>
        <p:nvPicPr>
          <p:cNvPr id="53281" name="Picture 3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26" y="2924581"/>
            <a:ext cx="11604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1" y="3796653"/>
            <a:ext cx="151288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56" y="4391312"/>
            <a:ext cx="18923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r="9476" b="5147"/>
          <a:stretch>
            <a:fillRect/>
          </a:stretch>
        </p:blipFill>
        <p:spPr bwMode="auto">
          <a:xfrm rot="616816">
            <a:off x="7479108" y="4919849"/>
            <a:ext cx="17621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5" name="Picture 36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15276" r="3384" b="17982"/>
          <a:stretch>
            <a:fillRect/>
          </a:stretch>
        </p:blipFill>
        <p:spPr bwMode="auto">
          <a:xfrm>
            <a:off x="4873627" y="5169552"/>
            <a:ext cx="1943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6" name="Fußzeilenplatzhalter 3"/>
          <p:cNvSpPr txBox="1">
            <a:spLocks/>
          </p:cNvSpPr>
          <p:nvPr/>
        </p:nvSpPr>
        <p:spPr bwMode="auto">
          <a:xfrm>
            <a:off x="2984500" y="6335713"/>
            <a:ext cx="575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1800" b="1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14">
        <p:fade/>
      </p:transition>
    </mc:Choice>
    <mc:Fallback xmlns="">
      <p:transition spd="med" advTm="9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5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7B7B7"/>
              </a:clrFrom>
              <a:clrTo>
                <a:srgbClr val="B7B7B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70"/>
          <a:stretch/>
        </p:blipFill>
        <p:spPr>
          <a:xfrm>
            <a:off x="554872" y="2213609"/>
            <a:ext cx="11269252" cy="4534982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1" y="1520788"/>
            <a:ext cx="7254899" cy="1008440"/>
          </a:xfrm>
        </p:spPr>
        <p:txBody>
          <a:bodyPr/>
          <a:lstStyle/>
          <a:p>
            <a:pPr algn="ctr">
              <a:defRPr/>
            </a:pPr>
            <a:r>
              <a:rPr lang="de-AT" sz="3000" b="1" dirty="0">
                <a:solidFill>
                  <a:schemeClr val="bg2">
                    <a:lumMod val="25000"/>
                  </a:schemeClr>
                </a:solidFill>
              </a:rPr>
              <a:t>So kommst du zu uns: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92044" y="2318171"/>
            <a:ext cx="4068763" cy="4114800"/>
          </a:xfrm>
          <a:solidFill>
            <a:schemeClr val="bg1">
              <a:alpha val="71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de-AT" altLang="de-DE" sz="2400" b="1" dirty="0"/>
              <a:t>Aufnahme in die </a:t>
            </a:r>
            <a:r>
              <a:rPr lang="de-AT" altLang="de-DE" sz="2400" b="1" dirty="0">
                <a:solidFill>
                  <a:srgbClr val="4F7A20"/>
                </a:solidFill>
              </a:rPr>
              <a:t>HAS</a:t>
            </a:r>
            <a:r>
              <a:rPr lang="de-AT" altLang="de-DE" sz="2400" dirty="0"/>
              <a:t>:</a:t>
            </a:r>
          </a:p>
          <a:p>
            <a:pPr marL="0" indent="0">
              <a:buNone/>
            </a:pPr>
            <a:endParaRPr lang="de-AT" altLang="de-DE" sz="1000" dirty="0"/>
          </a:p>
          <a:p>
            <a:pPr marL="542925"/>
            <a:r>
              <a:rPr lang="de-AT" altLang="de-DE" sz="2000" dirty="0"/>
              <a:t>positives Zeugnis 4. Kl. Gymnasium</a:t>
            </a:r>
          </a:p>
          <a:p>
            <a:pPr marL="542925"/>
            <a:r>
              <a:rPr lang="de-AT" altLang="de-DE" sz="2000" dirty="0"/>
              <a:t>positives Zeugnis 4. Kl. NMS</a:t>
            </a:r>
          </a:p>
          <a:p>
            <a:pPr marL="542925">
              <a:buNone/>
            </a:pPr>
            <a:r>
              <a:rPr lang="de-AT" altLang="de-DE" sz="2000" dirty="0"/>
              <a:t>	</a:t>
            </a:r>
            <a:r>
              <a:rPr lang="de-AT" altLang="de-DE" sz="1800" dirty="0"/>
              <a:t>(mind. </a:t>
            </a:r>
            <a:r>
              <a:rPr lang="de-AT" altLang="de-DE" sz="1800" b="1" dirty="0">
                <a:solidFill>
                  <a:srgbClr val="4F7A20"/>
                </a:solidFill>
              </a:rPr>
              <a:t>Befriedigend</a:t>
            </a:r>
            <a:r>
              <a:rPr lang="de-AT" altLang="de-DE" sz="1800" dirty="0"/>
              <a:t> im </a:t>
            </a:r>
            <a:r>
              <a:rPr lang="de-AT" altLang="de-DE" sz="1800" b="1" dirty="0">
                <a:solidFill>
                  <a:srgbClr val="4F7A20"/>
                </a:solidFill>
              </a:rPr>
              <a:t>grundlegenden Bereich/Standard </a:t>
            </a:r>
            <a:r>
              <a:rPr lang="de-AT" altLang="de-DE" sz="1800" dirty="0"/>
              <a:t>in allen diff. Pflichtgegenständen)</a:t>
            </a:r>
          </a:p>
          <a:p>
            <a:pPr marL="542925">
              <a:buNone/>
            </a:pPr>
            <a:r>
              <a:rPr lang="de-AT" altLang="de-DE" sz="1800" dirty="0">
                <a:solidFill>
                  <a:srgbClr val="0000FF"/>
                </a:solidFill>
              </a:rPr>
              <a:t>	</a:t>
            </a:r>
          </a:p>
          <a:p>
            <a:pPr marL="0" indent="0" algn="ctr">
              <a:buNone/>
            </a:pPr>
            <a:r>
              <a:rPr lang="de-AT" altLang="de-DE" sz="2000" b="1" dirty="0"/>
              <a:t>Oder Aufnahmeverfahren!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89498" y="2318171"/>
            <a:ext cx="4068452" cy="41148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Aufnahme in die </a:t>
            </a:r>
            <a:r>
              <a:rPr kumimoji="0" lang="de-AT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HAK</a:t>
            </a:r>
            <a:r>
              <a:rPr kumimoji="0" lang="de-AT" altLang="de-D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42925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positives Zeugnis 4. Kl. Gymnasium</a:t>
            </a:r>
          </a:p>
          <a:p>
            <a:pPr marL="542925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alt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positives Zeugnis 4. Kl. NMS</a:t>
            </a:r>
          </a:p>
          <a:p>
            <a:pPr marL="542925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(</a:t>
            </a:r>
            <a:r>
              <a:rPr kumimoji="0" lang="de-AT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</a:t>
            </a: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Beurteilung aller differenzierten Pflichtgegenstände in der </a:t>
            </a:r>
            <a:r>
              <a:rPr kumimoji="0" lang="de-AT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Vertiefung/Standard AHS</a:t>
            </a:r>
            <a:r>
              <a:rPr kumimoji="0" lang="de-AT" alt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2063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altLang="de-DE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2063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Oder Aufnahmeverfahren!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11">
        <p:fade/>
      </p:transition>
    </mc:Choice>
    <mc:Fallback xmlns="">
      <p:transition spd="med" advTm="11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180528F-9229-48C8-A61E-0EF0FD2EF5F8}"/>
              </a:ext>
            </a:extLst>
          </p:cNvPr>
          <p:cNvGrpSpPr/>
          <p:nvPr/>
        </p:nvGrpSpPr>
        <p:grpSpPr>
          <a:xfrm>
            <a:off x="6295714" y="1569955"/>
            <a:ext cx="3825002" cy="684000"/>
            <a:chOff x="4716016" y="2016071"/>
            <a:chExt cx="3825002" cy="684000"/>
          </a:xfrm>
          <a:solidFill>
            <a:srgbClr val="006699"/>
          </a:solidFill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9C12293F-50DA-4E51-97D1-9C9006FC0B19}"/>
                </a:ext>
              </a:extLst>
            </p:cNvPr>
            <p:cNvSpPr/>
            <p:nvPr/>
          </p:nvSpPr>
          <p:spPr bwMode="auto">
            <a:xfrm>
              <a:off x="4716016" y="2016071"/>
              <a:ext cx="3825002" cy="684000"/>
            </a:xfrm>
            <a:prstGeom prst="roundRect">
              <a:avLst>
                <a:gd name="adj" fmla="val 16555"/>
              </a:avLst>
            </a:prstGeom>
            <a:grpFill/>
            <a:ln w="9525" cap="flat" cmpd="sng" algn="ctr">
              <a:solidFill>
                <a:srgbClr val="2D54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2DD33A3-03CB-4550-9FA0-789FC28BEFBB}"/>
                </a:ext>
              </a:extLst>
            </p:cNvPr>
            <p:cNvSpPr txBox="1"/>
            <p:nvPr/>
          </p:nvSpPr>
          <p:spPr>
            <a:xfrm>
              <a:off x="4892823" y="2126601"/>
              <a:ext cx="3471388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Digital Business/</a:t>
              </a:r>
              <a:r>
                <a:rPr kumimoji="0" lang="de-DE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digBiz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ED11BA3-B961-4456-A80D-50A249DCD8B8}"/>
              </a:ext>
            </a:extLst>
          </p:cNvPr>
          <p:cNvGrpSpPr/>
          <p:nvPr/>
        </p:nvGrpSpPr>
        <p:grpSpPr>
          <a:xfrm>
            <a:off x="1933818" y="4185393"/>
            <a:ext cx="5313932" cy="1786983"/>
            <a:chOff x="307843" y="4468825"/>
            <a:chExt cx="5313932" cy="1786983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E573A3F-199C-48D1-83B5-5344A40ABFFB}"/>
                </a:ext>
              </a:extLst>
            </p:cNvPr>
            <p:cNvSpPr txBox="1"/>
            <p:nvPr/>
          </p:nvSpPr>
          <p:spPr>
            <a:xfrm>
              <a:off x="815321" y="4730895"/>
              <a:ext cx="3654704" cy="33855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Erweiterungsbereiche = Module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EFD2401-31F0-4162-AB4E-85159291DBDF}"/>
                </a:ext>
              </a:extLst>
            </p:cNvPr>
            <p:cNvSpPr txBox="1"/>
            <p:nvPr/>
          </p:nvSpPr>
          <p:spPr>
            <a:xfrm>
              <a:off x="752727" y="5049783"/>
              <a:ext cx="4869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E-</a:t>
              </a: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Business.Entrepreneurship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5911798-78A0-41EC-A36C-FE54C5F2DA55}"/>
                </a:ext>
              </a:extLst>
            </p:cNvPr>
            <p:cNvSpPr txBox="1"/>
            <p:nvPr/>
          </p:nvSpPr>
          <p:spPr>
            <a:xfrm>
              <a:off x="307843" y="5270923"/>
              <a:ext cx="4970441" cy="9848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/>
                  <a:cs typeface="Arial"/>
                </a:rPr>
                <a:t>Logistik.</a:t>
              </a:r>
              <a:r>
                <a:rPr lang="de-DE" sz="1400" b="1" dirty="0" err="1">
                  <a:solidFill>
                    <a:srgbClr val="FF6600"/>
                  </a:solidFill>
                  <a:latin typeface="Bookman Old Style"/>
                  <a:cs typeface="Arial"/>
                </a:rPr>
                <a:t>International</a:t>
              </a:r>
              <a:r>
                <a:rPr lang="de-DE" sz="1400" b="1" dirty="0">
                  <a:solidFill>
                    <a:srgbClr val="FF6600"/>
                  </a:solidFill>
                  <a:latin typeface="Bookman Old Style"/>
                  <a:cs typeface="Arial"/>
                </a:rPr>
                <a:t> 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Lebensmittel.Holz</a:t>
              </a: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Gesundheitsmanagement.Sport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"/>
                <a:tabLst/>
                <a:defRPr/>
              </a:pP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016B5FE-0C74-4655-8C13-F4683EDE49FB}"/>
                </a:ext>
              </a:extLst>
            </p:cNvPr>
            <p:cNvSpPr txBox="1"/>
            <p:nvPr/>
          </p:nvSpPr>
          <p:spPr>
            <a:xfrm>
              <a:off x="791580" y="4468825"/>
              <a:ext cx="2949239" cy="33855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Ab dem 3. Jahrgang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2E146A2-0498-4424-B0E6-B6DF50B02F77}"/>
              </a:ext>
            </a:extLst>
          </p:cNvPr>
          <p:cNvGrpSpPr/>
          <p:nvPr/>
        </p:nvGrpSpPr>
        <p:grpSpPr>
          <a:xfrm>
            <a:off x="2115458" y="1585001"/>
            <a:ext cx="3825002" cy="684000"/>
            <a:chOff x="693493" y="1991610"/>
            <a:chExt cx="3825002" cy="684000"/>
          </a:xfrm>
          <a:solidFill>
            <a:srgbClr val="FF6600"/>
          </a:solidFill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F7EDB448-569A-4403-B227-92BEDE760C90}"/>
                </a:ext>
              </a:extLst>
            </p:cNvPr>
            <p:cNvSpPr/>
            <p:nvPr/>
          </p:nvSpPr>
          <p:spPr bwMode="auto">
            <a:xfrm>
              <a:off x="693493" y="1991610"/>
              <a:ext cx="3825002" cy="684000"/>
            </a:xfrm>
            <a:prstGeom prst="roundRect">
              <a:avLst>
                <a:gd name="adj" fmla="val 16555"/>
              </a:avLst>
            </a:prstGeom>
            <a:solidFill>
              <a:srgbClr val="FF781D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698E51BE-5760-4F33-BC40-96CB6989230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09074" y="2216247"/>
              <a:ext cx="593841" cy="234726"/>
            </a:xfrm>
            <a:prstGeom prst="straightConnector1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49D7A0B-B706-4CF2-B773-FA3991B0C794}"/>
                </a:ext>
              </a:extLst>
            </p:cNvPr>
            <p:cNvSpPr txBox="1"/>
            <p:nvPr/>
          </p:nvSpPr>
          <p:spPr>
            <a:xfrm>
              <a:off x="1435864" y="2133555"/>
              <a:ext cx="2340260" cy="400110"/>
            </a:xfrm>
            <a:prstGeom prst="rect">
              <a:avLst/>
            </a:prstGeom>
            <a:solidFill>
              <a:srgbClr val="FF781D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PRAXIS-HAK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B429B4-DF49-421D-97B4-F87E0F12396A}"/>
              </a:ext>
            </a:extLst>
          </p:cNvPr>
          <p:cNvGrpSpPr/>
          <p:nvPr/>
        </p:nvGrpSpPr>
        <p:grpSpPr>
          <a:xfrm>
            <a:off x="6600057" y="4285045"/>
            <a:ext cx="2908825" cy="625578"/>
            <a:chOff x="4824028" y="4468825"/>
            <a:chExt cx="2908825" cy="625578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431EF9C-AF00-4EB9-AAC1-74645198B409}"/>
                </a:ext>
              </a:extLst>
            </p:cNvPr>
            <p:cNvSpPr txBox="1"/>
            <p:nvPr/>
          </p:nvSpPr>
          <p:spPr>
            <a:xfrm>
              <a:off x="4824028" y="4755849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Neuer Lehrplan 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1AE00EA-FF31-423A-A545-584F7B67690D}"/>
                </a:ext>
              </a:extLst>
            </p:cNvPr>
            <p:cNvSpPr txBox="1"/>
            <p:nvPr/>
          </p:nvSpPr>
          <p:spPr>
            <a:xfrm>
              <a:off x="4824028" y="4468825"/>
              <a:ext cx="2908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Ab dem 1. Jahrgang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3F048DB-2514-43FC-8D66-3364E606DE8A}"/>
              </a:ext>
            </a:extLst>
          </p:cNvPr>
          <p:cNvGrpSpPr/>
          <p:nvPr/>
        </p:nvGrpSpPr>
        <p:grpSpPr>
          <a:xfrm>
            <a:off x="2124474" y="2335704"/>
            <a:ext cx="3825002" cy="1811232"/>
            <a:chOff x="661315" y="2859535"/>
            <a:chExt cx="3825002" cy="1811232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9EFDA8A-F8A5-4AED-8C07-19FED21F7238}"/>
                </a:ext>
              </a:extLst>
            </p:cNvPr>
            <p:cNvSpPr txBox="1"/>
            <p:nvPr/>
          </p:nvSpPr>
          <p:spPr>
            <a:xfrm>
              <a:off x="803537" y="2859535"/>
              <a:ext cx="3528393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Wirtschaftliche Ausbildung</a:t>
              </a: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Allgemeinbildung</a:t>
              </a: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Zwei lebende Fremdsprachen</a:t>
              </a: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300 h Praktikum</a:t>
              </a: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8053D3CA-5291-4BA2-939C-38488E7029C8}"/>
                </a:ext>
              </a:extLst>
            </p:cNvPr>
            <p:cNvSpPr/>
            <p:nvPr/>
          </p:nvSpPr>
          <p:spPr bwMode="auto">
            <a:xfrm>
              <a:off x="661315" y="2859535"/>
              <a:ext cx="3825002" cy="1811232"/>
            </a:xfrm>
            <a:prstGeom prst="roundRect">
              <a:avLst>
                <a:gd name="adj" fmla="val 6913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EBFCCAC-558B-4E82-842D-31E74B0709C4}"/>
              </a:ext>
            </a:extLst>
          </p:cNvPr>
          <p:cNvGrpSpPr/>
          <p:nvPr/>
        </p:nvGrpSpPr>
        <p:grpSpPr>
          <a:xfrm>
            <a:off x="2143683" y="5790812"/>
            <a:ext cx="3939348" cy="884914"/>
            <a:chOff x="883751" y="6187569"/>
            <a:chExt cx="3825001" cy="695943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27B6D718-30F0-4E42-80F8-8768F173F909}"/>
                </a:ext>
              </a:extLst>
            </p:cNvPr>
            <p:cNvSpPr/>
            <p:nvPr/>
          </p:nvSpPr>
          <p:spPr bwMode="auto">
            <a:xfrm>
              <a:off x="883751" y="6199512"/>
              <a:ext cx="3825001" cy="684000"/>
            </a:xfrm>
            <a:prstGeom prst="roundRect">
              <a:avLst>
                <a:gd name="adj" fmla="val 16555"/>
              </a:avLst>
            </a:prstGeom>
            <a:solidFill>
              <a:srgbClr val="FF781D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8993802-AA8E-4C26-8C20-8809D28246BA}"/>
                </a:ext>
              </a:extLst>
            </p:cNvPr>
            <p:cNvSpPr txBox="1"/>
            <p:nvPr/>
          </p:nvSpPr>
          <p:spPr>
            <a:xfrm>
              <a:off x="1463662" y="6293457"/>
              <a:ext cx="2801961" cy="41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Individuelle Erweiterung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in der Schwerpunktwoche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8BBA77F-719C-4399-BA59-08D5CFCED9BC}"/>
                </a:ext>
              </a:extLst>
            </p:cNvPr>
            <p:cNvSpPr txBox="1"/>
            <p:nvPr/>
          </p:nvSpPr>
          <p:spPr>
            <a:xfrm>
              <a:off x="4207365" y="6187569"/>
              <a:ext cx="273105" cy="556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7D4CC8C-AC3D-4824-81CC-C7A8ED5D086A}"/>
                </a:ext>
              </a:extLst>
            </p:cNvPr>
            <p:cNvSpPr txBox="1"/>
            <p:nvPr/>
          </p:nvSpPr>
          <p:spPr>
            <a:xfrm>
              <a:off x="998032" y="6187569"/>
              <a:ext cx="273105" cy="556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425FC86-EEFD-43DB-9A79-ED52D4452B25}"/>
              </a:ext>
            </a:extLst>
          </p:cNvPr>
          <p:cNvGrpSpPr>
            <a:grpSpLocks noChangeAspect="1"/>
          </p:cNvGrpSpPr>
          <p:nvPr/>
        </p:nvGrpSpPr>
        <p:grpSpPr>
          <a:xfrm>
            <a:off x="2556312" y="3209636"/>
            <a:ext cx="2508601" cy="611235"/>
            <a:chOff x="1124070" y="3681028"/>
            <a:chExt cx="2845644" cy="693358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A206FA2F-6A4D-4162-9F4C-409488A6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70" y="3697077"/>
              <a:ext cx="532914" cy="538905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C0755D0F-F416-42AA-9564-A3DF7D08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199" y="3688290"/>
              <a:ext cx="532914" cy="538905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1F21E4CE-1697-4FC4-80FC-C276C2F0C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825" y="3711904"/>
              <a:ext cx="511363" cy="517111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F80021A-9799-46F9-9631-A81B4587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712" y="3681028"/>
              <a:ext cx="571002" cy="571002"/>
            </a:xfrm>
            <a:prstGeom prst="rect">
              <a:avLst/>
            </a:prstGeom>
          </p:spPr>
        </p:pic>
        <p:sp>
          <p:nvSpPr>
            <p:cNvPr id="44" name="Additionszeichen 43">
              <a:extLst>
                <a:ext uri="{FF2B5EF4-FFF2-40B4-BE49-F238E27FC236}">
                  <a16:creationId xmlns:a16="http://schemas.microsoft.com/office/drawing/2014/main" id="{B06E4A94-69FF-4116-BBF0-722C17A491DC}"/>
                </a:ext>
              </a:extLst>
            </p:cNvPr>
            <p:cNvSpPr/>
            <p:nvPr/>
          </p:nvSpPr>
          <p:spPr bwMode="auto">
            <a:xfrm flipH="1">
              <a:off x="3237065" y="4126714"/>
              <a:ext cx="187384" cy="247672"/>
            </a:xfrm>
            <a:prstGeom prst="mathPlus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Additionszeichen 44">
              <a:extLst>
                <a:ext uri="{FF2B5EF4-FFF2-40B4-BE49-F238E27FC236}">
                  <a16:creationId xmlns:a16="http://schemas.microsoft.com/office/drawing/2014/main" id="{2D6B7832-67D6-4762-AF85-F721083778EC}"/>
                </a:ext>
              </a:extLst>
            </p:cNvPr>
            <p:cNvSpPr/>
            <p:nvPr/>
          </p:nvSpPr>
          <p:spPr bwMode="auto">
            <a:xfrm>
              <a:off x="3000008" y="3785690"/>
              <a:ext cx="390811" cy="394340"/>
            </a:xfrm>
            <a:prstGeom prst="mathPlus">
              <a:avLst>
                <a:gd name="adj1" fmla="val 1387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7287C17-DE22-48D6-9B03-A8809C53F09A}"/>
              </a:ext>
            </a:extLst>
          </p:cNvPr>
          <p:cNvGrpSpPr/>
          <p:nvPr/>
        </p:nvGrpSpPr>
        <p:grpSpPr>
          <a:xfrm>
            <a:off x="6309704" y="2338734"/>
            <a:ext cx="3825002" cy="1846659"/>
            <a:chOff x="4716016" y="2596617"/>
            <a:chExt cx="3825002" cy="184665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C356B31-8AE9-4E21-9A33-20D0958D83ED}"/>
                </a:ext>
              </a:extLst>
            </p:cNvPr>
            <p:cNvGrpSpPr/>
            <p:nvPr/>
          </p:nvGrpSpPr>
          <p:grpSpPr>
            <a:xfrm>
              <a:off x="4716016" y="2596617"/>
              <a:ext cx="3825002" cy="1846659"/>
              <a:chOff x="4716016" y="2794101"/>
              <a:chExt cx="3825002" cy="1846659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640D2AD2-2A63-43E1-BBE2-122CA4616E05}"/>
                  </a:ext>
                </a:extLst>
              </p:cNvPr>
              <p:cNvSpPr txBox="1"/>
              <p:nvPr/>
            </p:nvSpPr>
            <p:spPr>
              <a:xfrm flipH="1">
                <a:off x="4830866" y="2794101"/>
                <a:ext cx="3682498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Wirtschaftliche Ausbildung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Allgemeinbildung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Digitale Technologien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Eine lebende Fremdsprache 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300 h Praktikum</a:t>
                </a:r>
              </a:p>
            </p:txBody>
          </p:sp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B1309A52-F24C-42FB-959A-AEA5CCF542D1}"/>
                  </a:ext>
                </a:extLst>
              </p:cNvPr>
              <p:cNvSpPr/>
              <p:nvPr/>
            </p:nvSpPr>
            <p:spPr bwMode="auto">
              <a:xfrm>
                <a:off x="4716016" y="2804040"/>
                <a:ext cx="3825002" cy="1807198"/>
              </a:xfrm>
              <a:prstGeom prst="roundRect">
                <a:avLst>
                  <a:gd name="adj" fmla="val 6913"/>
                </a:avLst>
              </a:prstGeom>
              <a:noFill/>
              <a:ln w="9525" cap="flat" cmpd="sng" algn="ctr">
                <a:solidFill>
                  <a:srgbClr val="2D549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CD54FED6-6E9C-4046-B579-1E2F0720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4068" y="3604729"/>
              <a:ext cx="503372" cy="503371"/>
            </a:xfrm>
            <a:prstGeom prst="rect">
              <a:avLst/>
            </a:prstGeom>
          </p:spPr>
        </p:pic>
      </p:grpSp>
      <p:pic>
        <p:nvPicPr>
          <p:cNvPr id="41" name="Grafik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47" y="3346845"/>
            <a:ext cx="1504618" cy="7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23">
        <p:fade/>
      </p:transition>
    </mc:Choice>
    <mc:Fallback xmlns="">
      <p:transition spd="med" advTm="11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EB0A65A-F2F3-4222-9125-AE35B0BC84D8}"/>
              </a:ext>
            </a:extLst>
          </p:cNvPr>
          <p:cNvSpPr/>
          <p:nvPr/>
        </p:nvSpPr>
        <p:spPr bwMode="auto">
          <a:xfrm>
            <a:off x="4372281" y="2925119"/>
            <a:ext cx="2952329" cy="1309518"/>
          </a:xfrm>
          <a:prstGeom prst="roundRect">
            <a:avLst>
              <a:gd name="adj" fmla="val 7894"/>
            </a:avLst>
          </a:prstGeom>
          <a:solidFill>
            <a:srgbClr val="FF781D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8093" y="2926924"/>
            <a:ext cx="2911939" cy="11430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de-DE" sz="2600" dirty="0">
                <a:solidFill>
                  <a:schemeClr val="bg1"/>
                </a:solidFill>
              </a:rPr>
              <a:t>Individuelle </a:t>
            </a:r>
            <a:br>
              <a:rPr lang="de-DE" sz="2600" dirty="0">
                <a:solidFill>
                  <a:schemeClr val="bg1"/>
                </a:solidFill>
              </a:rPr>
            </a:br>
            <a:r>
              <a:rPr lang="de-DE" sz="2600" dirty="0">
                <a:solidFill>
                  <a:schemeClr val="bg1"/>
                </a:solidFill>
              </a:rPr>
              <a:t>Schwerpunkt-</a:t>
            </a:r>
            <a:br>
              <a:rPr lang="de-DE" sz="2600" dirty="0">
                <a:solidFill>
                  <a:schemeClr val="bg1"/>
                </a:solidFill>
              </a:rPr>
            </a:br>
            <a:r>
              <a:rPr lang="de-DE" sz="2600" dirty="0" err="1">
                <a:solidFill>
                  <a:schemeClr val="bg1"/>
                </a:solidFill>
              </a:rPr>
              <a:t>setzung</a:t>
            </a:r>
            <a:endParaRPr lang="de-DE" sz="26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7"/>
          <a:stretch/>
        </p:blipFill>
        <p:spPr bwMode="auto">
          <a:xfrm>
            <a:off x="2306055" y="5053554"/>
            <a:ext cx="1511300" cy="11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09" y="5094906"/>
            <a:ext cx="21494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73" y="5094905"/>
            <a:ext cx="1703253" cy="11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EF5FEF3-B96E-4110-A666-2039866C7628}"/>
              </a:ext>
            </a:extLst>
          </p:cNvPr>
          <p:cNvSpPr/>
          <p:nvPr/>
        </p:nvSpPr>
        <p:spPr>
          <a:xfrm>
            <a:off x="2207568" y="6227440"/>
            <a:ext cx="1563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Kreativ Design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D2EB1AC-9A1F-41CF-9EC4-E2C7F6E57C89}"/>
              </a:ext>
            </a:extLst>
          </p:cNvPr>
          <p:cNvSpPr/>
          <p:nvPr/>
        </p:nvSpPr>
        <p:spPr>
          <a:xfrm>
            <a:off x="4676419" y="6224028"/>
            <a:ext cx="2143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Sport u. Bewegung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663435E-CC06-4E08-8706-B78E6BBEDA67}"/>
              </a:ext>
            </a:extLst>
          </p:cNvPr>
          <p:cNvSpPr/>
          <p:nvPr/>
        </p:nvSpPr>
        <p:spPr>
          <a:xfrm>
            <a:off x="7235511" y="6224028"/>
            <a:ext cx="2400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Umwelt u. Gesundheit</a:t>
            </a: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5BE7FD-7E18-444A-9CD9-73286D12AB2E}"/>
              </a:ext>
            </a:extLst>
          </p:cNvPr>
          <p:cNvGrpSpPr/>
          <p:nvPr/>
        </p:nvGrpSpPr>
        <p:grpSpPr>
          <a:xfrm>
            <a:off x="4368387" y="4248319"/>
            <a:ext cx="2952329" cy="832904"/>
            <a:chOff x="3331761" y="2384885"/>
            <a:chExt cx="2952329" cy="83290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8FE5289-F6A3-43AF-BC50-0EF1FE948774}"/>
                </a:ext>
              </a:extLst>
            </p:cNvPr>
            <p:cNvSpPr/>
            <p:nvPr/>
          </p:nvSpPr>
          <p:spPr>
            <a:xfrm>
              <a:off x="3331761" y="2386791"/>
              <a:ext cx="2952329" cy="830997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Jedes Schuljahr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3 Schwerpunkte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zur Wahl</a:t>
              </a:r>
              <a:endPara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90982D3D-473A-4CE3-BF5C-979B73AA5A24}"/>
                </a:ext>
              </a:extLst>
            </p:cNvPr>
            <p:cNvSpPr/>
            <p:nvPr/>
          </p:nvSpPr>
          <p:spPr bwMode="auto">
            <a:xfrm>
              <a:off x="3331761" y="2384885"/>
              <a:ext cx="2952329" cy="832904"/>
            </a:xfrm>
            <a:prstGeom prst="roundRect">
              <a:avLst>
                <a:gd name="adj" fmla="val 9649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FF98482-548F-46E0-8881-CEAE2BF760F9}"/>
              </a:ext>
            </a:extLst>
          </p:cNvPr>
          <p:cNvGrpSpPr/>
          <p:nvPr/>
        </p:nvGrpSpPr>
        <p:grpSpPr>
          <a:xfrm>
            <a:off x="2372951" y="2947620"/>
            <a:ext cx="2000364" cy="504000"/>
            <a:chOff x="6385042" y="3436124"/>
            <a:chExt cx="2000364" cy="5040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59B2B382-E0C0-4C5A-9709-FEA8CF7580EF}"/>
                </a:ext>
              </a:extLst>
            </p:cNvPr>
            <p:cNvSpPr/>
            <p:nvPr/>
          </p:nvSpPr>
          <p:spPr>
            <a:xfrm>
              <a:off x="6505015" y="3518847"/>
              <a:ext cx="17604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Kleine Gruppen</a:t>
              </a:r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6B007B1E-4049-40F1-A252-DA21412E837A}"/>
                </a:ext>
              </a:extLst>
            </p:cNvPr>
            <p:cNvSpPr/>
            <p:nvPr/>
          </p:nvSpPr>
          <p:spPr bwMode="auto">
            <a:xfrm>
              <a:off x="6385042" y="3436124"/>
              <a:ext cx="2000364" cy="504000"/>
            </a:xfrm>
            <a:prstGeom prst="roundRect">
              <a:avLst>
                <a:gd name="adj" fmla="val 16287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1B23C3F-9BC4-4C68-9B3E-6A9A3D58BFB8}"/>
              </a:ext>
            </a:extLst>
          </p:cNvPr>
          <p:cNvGrpSpPr/>
          <p:nvPr/>
        </p:nvGrpSpPr>
        <p:grpSpPr>
          <a:xfrm>
            <a:off x="7297784" y="2960815"/>
            <a:ext cx="3009305" cy="1170230"/>
            <a:chOff x="3311815" y="4969554"/>
            <a:chExt cx="2972275" cy="1131813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D7A772A-3182-460D-BBFC-BB87E618A3A8}"/>
                </a:ext>
              </a:extLst>
            </p:cNvPr>
            <p:cNvSpPr/>
            <p:nvPr/>
          </p:nvSpPr>
          <p:spPr>
            <a:xfrm>
              <a:off x="3311815" y="5014340"/>
              <a:ext cx="295232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Personal </a:t>
              </a:r>
              <a:r>
                <a:rPr kumimoji="0" lang="de-DE" alt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Healthcare</a:t>
              </a: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, </a:t>
              </a:r>
              <a:b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</a:b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Start-Ups, Grafikdesign,  Eventmanagement, Karriereplanung,…</a:t>
              </a:r>
            </a:p>
          </p:txBody>
        </p:sp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F9F117F6-6C11-4D18-8004-1CA1C4386B49}"/>
                </a:ext>
              </a:extLst>
            </p:cNvPr>
            <p:cNvSpPr/>
            <p:nvPr/>
          </p:nvSpPr>
          <p:spPr bwMode="auto">
            <a:xfrm>
              <a:off x="3331761" y="4969554"/>
              <a:ext cx="2952329" cy="1131813"/>
            </a:xfrm>
            <a:prstGeom prst="roundRect">
              <a:avLst>
                <a:gd name="adj" fmla="val 6740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14CC77D-029C-4BAD-B3EA-A0848559DA18}"/>
              </a:ext>
            </a:extLst>
          </p:cNvPr>
          <p:cNvGrpSpPr/>
          <p:nvPr/>
        </p:nvGrpSpPr>
        <p:grpSpPr>
          <a:xfrm>
            <a:off x="2380290" y="3484996"/>
            <a:ext cx="2000364" cy="715066"/>
            <a:chOff x="6369139" y="4178280"/>
            <a:chExt cx="2200356" cy="71506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12A4BAE-614C-4777-ABC1-D02A49BE37D8}"/>
                </a:ext>
              </a:extLst>
            </p:cNvPr>
            <p:cNvSpPr/>
            <p:nvPr/>
          </p:nvSpPr>
          <p:spPr>
            <a:xfrm>
              <a:off x="6507228" y="4221147"/>
              <a:ext cx="19559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Schwerpunkt-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woche</a:t>
              </a:r>
            </a:p>
          </p:txBody>
        </p: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E2F0EF21-5E74-4CCF-A7B4-95CEA3FECEF3}"/>
                </a:ext>
              </a:extLst>
            </p:cNvPr>
            <p:cNvSpPr/>
            <p:nvPr/>
          </p:nvSpPr>
          <p:spPr bwMode="auto">
            <a:xfrm>
              <a:off x="6369139" y="4178280"/>
              <a:ext cx="2200356" cy="715066"/>
            </a:xfrm>
            <a:prstGeom prst="roundRect">
              <a:avLst>
                <a:gd name="adj" fmla="val 12889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E726D0D-2B68-49D6-BA88-91DC940C4D7F}"/>
              </a:ext>
            </a:extLst>
          </p:cNvPr>
          <p:cNvGrpSpPr/>
          <p:nvPr/>
        </p:nvGrpSpPr>
        <p:grpSpPr>
          <a:xfrm>
            <a:off x="4613253" y="1532326"/>
            <a:ext cx="2462594" cy="1392792"/>
            <a:chOff x="1641582" y="3572130"/>
            <a:chExt cx="2475602" cy="1309519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F314F5B-38BA-4E61-86C6-E3A32F02E2E7}"/>
                </a:ext>
              </a:extLst>
            </p:cNvPr>
            <p:cNvSpPr/>
            <p:nvPr/>
          </p:nvSpPr>
          <p:spPr>
            <a:xfrm>
              <a:off x="1697614" y="3602143"/>
              <a:ext cx="2406621" cy="1244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Lehrausgänge, Exkursionen, Workshops, Vorträge, Zusatzausbildungen,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„</a:t>
              </a:r>
              <a:r>
                <a:rPr kumimoji="0" lang="de-DE" alt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learning</a:t>
              </a: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alt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by</a:t>
              </a: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alt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doing</a:t>
              </a:r>
              <a:r>
                <a:rPr kumimoji="0" lang="de-DE" alt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“,… </a:t>
              </a:r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554C8AFA-8F26-4468-9EFE-64C0B41EDC26}"/>
                </a:ext>
              </a:extLst>
            </p:cNvPr>
            <p:cNvSpPr/>
            <p:nvPr/>
          </p:nvSpPr>
          <p:spPr bwMode="auto">
            <a:xfrm>
              <a:off x="1641582" y="3572130"/>
              <a:ext cx="2475602" cy="1309519"/>
            </a:xfrm>
            <a:prstGeom prst="roundRect">
              <a:avLst>
                <a:gd name="adj" fmla="val 7017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83">
        <p:fade/>
      </p:transition>
    </mc:Choice>
    <mc:Fallback xmlns="">
      <p:transition spd="med" advTm="28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180528F-9229-48C8-A61E-0EF0FD2EF5F8}"/>
              </a:ext>
            </a:extLst>
          </p:cNvPr>
          <p:cNvGrpSpPr/>
          <p:nvPr/>
        </p:nvGrpSpPr>
        <p:grpSpPr>
          <a:xfrm>
            <a:off x="6295714" y="1569955"/>
            <a:ext cx="3825002" cy="684000"/>
            <a:chOff x="4716016" y="2016071"/>
            <a:chExt cx="3825002" cy="684000"/>
          </a:xfrm>
          <a:solidFill>
            <a:srgbClr val="006699"/>
          </a:solidFill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9C12293F-50DA-4E51-97D1-9C9006FC0B19}"/>
                </a:ext>
              </a:extLst>
            </p:cNvPr>
            <p:cNvSpPr/>
            <p:nvPr/>
          </p:nvSpPr>
          <p:spPr bwMode="auto">
            <a:xfrm>
              <a:off x="4716016" y="2016071"/>
              <a:ext cx="3825002" cy="684000"/>
            </a:xfrm>
            <a:prstGeom prst="roundRect">
              <a:avLst>
                <a:gd name="adj" fmla="val 16555"/>
              </a:avLst>
            </a:prstGeom>
            <a:grpFill/>
            <a:ln w="9525" cap="flat" cmpd="sng" algn="ctr">
              <a:solidFill>
                <a:srgbClr val="2D54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2DD33A3-03CB-4550-9FA0-789FC28BEFBB}"/>
                </a:ext>
              </a:extLst>
            </p:cNvPr>
            <p:cNvSpPr txBox="1"/>
            <p:nvPr/>
          </p:nvSpPr>
          <p:spPr>
            <a:xfrm>
              <a:off x="4892823" y="2126601"/>
              <a:ext cx="3471388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Digital Business/</a:t>
              </a:r>
              <a:r>
                <a:rPr kumimoji="0" lang="de-DE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digBiz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ED11BA3-B961-4456-A80D-50A249DCD8B8}"/>
              </a:ext>
            </a:extLst>
          </p:cNvPr>
          <p:cNvGrpSpPr/>
          <p:nvPr/>
        </p:nvGrpSpPr>
        <p:grpSpPr>
          <a:xfrm>
            <a:off x="2127767" y="4185392"/>
            <a:ext cx="5053057" cy="1795678"/>
            <a:chOff x="501791" y="4468825"/>
            <a:chExt cx="5053057" cy="1795678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E573A3F-199C-48D1-83B5-5344A40ABFFB}"/>
                </a:ext>
              </a:extLst>
            </p:cNvPr>
            <p:cNvSpPr txBox="1"/>
            <p:nvPr/>
          </p:nvSpPr>
          <p:spPr>
            <a:xfrm>
              <a:off x="815321" y="4730895"/>
              <a:ext cx="2862600" cy="34941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Erweiterungsbereiche: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EFD2401-31F0-4162-AB4E-85159291DBDF}"/>
                </a:ext>
              </a:extLst>
            </p:cNvPr>
            <p:cNvSpPr txBox="1"/>
            <p:nvPr/>
          </p:nvSpPr>
          <p:spPr>
            <a:xfrm>
              <a:off x="685800" y="5075568"/>
              <a:ext cx="4869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"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E-Business &amp; Entrepreneurship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5911798-78A0-41EC-A36C-FE54C5F2DA55}"/>
                </a:ext>
              </a:extLst>
            </p:cNvPr>
            <p:cNvSpPr txBox="1"/>
            <p:nvPr/>
          </p:nvSpPr>
          <p:spPr>
            <a:xfrm>
              <a:off x="501791" y="5279618"/>
              <a:ext cx="497044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Logistik und Internationales </a:t>
              </a: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Lebensmittel und Holz </a:t>
              </a: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Gesundheitsmanagement.Sport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"/>
                <a:tabLst/>
                <a:defRPr/>
              </a:pP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016B5FE-0C74-4655-8C13-F4683EDE49FB}"/>
                </a:ext>
              </a:extLst>
            </p:cNvPr>
            <p:cNvSpPr txBox="1"/>
            <p:nvPr/>
          </p:nvSpPr>
          <p:spPr>
            <a:xfrm>
              <a:off x="791580" y="4468825"/>
              <a:ext cx="2949239" cy="33855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Ab dem 3. Jahrgang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2E146A2-0498-4424-B0E6-B6DF50B02F77}"/>
              </a:ext>
            </a:extLst>
          </p:cNvPr>
          <p:cNvGrpSpPr/>
          <p:nvPr/>
        </p:nvGrpSpPr>
        <p:grpSpPr>
          <a:xfrm>
            <a:off x="2115458" y="1585001"/>
            <a:ext cx="3825002" cy="684000"/>
            <a:chOff x="693493" y="1991610"/>
            <a:chExt cx="3825002" cy="684000"/>
          </a:xfrm>
          <a:solidFill>
            <a:srgbClr val="FF781D"/>
          </a:solidFill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F7EDB448-569A-4403-B227-92BEDE760C90}"/>
                </a:ext>
              </a:extLst>
            </p:cNvPr>
            <p:cNvSpPr/>
            <p:nvPr/>
          </p:nvSpPr>
          <p:spPr bwMode="auto">
            <a:xfrm>
              <a:off x="693493" y="1991610"/>
              <a:ext cx="3825002" cy="684000"/>
            </a:xfrm>
            <a:prstGeom prst="roundRect">
              <a:avLst>
                <a:gd name="adj" fmla="val 16555"/>
              </a:avLst>
            </a:prstGeom>
            <a:grp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698E51BE-5760-4F33-BC40-96CB6989230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09074" y="2216247"/>
              <a:ext cx="593841" cy="234726"/>
            </a:xfrm>
            <a:prstGeom prst="straightConnector1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49D7A0B-B706-4CF2-B773-FA3991B0C794}"/>
                </a:ext>
              </a:extLst>
            </p:cNvPr>
            <p:cNvSpPr txBox="1"/>
            <p:nvPr/>
          </p:nvSpPr>
          <p:spPr>
            <a:xfrm>
              <a:off x="1435864" y="2133555"/>
              <a:ext cx="234026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PRAXIS-HAK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B429B4-DF49-421D-97B4-F87E0F12396A}"/>
              </a:ext>
            </a:extLst>
          </p:cNvPr>
          <p:cNvGrpSpPr/>
          <p:nvPr/>
        </p:nvGrpSpPr>
        <p:grpSpPr>
          <a:xfrm>
            <a:off x="6600057" y="4285045"/>
            <a:ext cx="2908825" cy="625578"/>
            <a:chOff x="4824028" y="4468825"/>
            <a:chExt cx="2908825" cy="625578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431EF9C-AF00-4EB9-AAC1-74645198B409}"/>
                </a:ext>
              </a:extLst>
            </p:cNvPr>
            <p:cNvSpPr txBox="1"/>
            <p:nvPr/>
          </p:nvSpPr>
          <p:spPr>
            <a:xfrm>
              <a:off x="4824028" y="4755849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Neuer Lehrplan 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1AE00EA-FF31-423A-A545-584F7B67690D}"/>
                </a:ext>
              </a:extLst>
            </p:cNvPr>
            <p:cNvSpPr txBox="1"/>
            <p:nvPr/>
          </p:nvSpPr>
          <p:spPr>
            <a:xfrm>
              <a:off x="4824028" y="4468825"/>
              <a:ext cx="2908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Ab dem 1. Jahrgang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3F048DB-2514-43FC-8D66-3364E606DE8A}"/>
              </a:ext>
            </a:extLst>
          </p:cNvPr>
          <p:cNvGrpSpPr/>
          <p:nvPr/>
        </p:nvGrpSpPr>
        <p:grpSpPr>
          <a:xfrm>
            <a:off x="2124474" y="2335704"/>
            <a:ext cx="3825002" cy="1811232"/>
            <a:chOff x="661315" y="2859535"/>
            <a:chExt cx="3825002" cy="1811232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9EFDA8A-F8A5-4AED-8C07-19FED21F7238}"/>
                </a:ext>
              </a:extLst>
            </p:cNvPr>
            <p:cNvSpPr txBox="1"/>
            <p:nvPr/>
          </p:nvSpPr>
          <p:spPr>
            <a:xfrm>
              <a:off x="803537" y="2859535"/>
              <a:ext cx="3528393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Wirtschaftliche Ausbildung</a:t>
              </a: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Allgemeinbildung</a:t>
              </a: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Zwei lebende Fremdsprachen</a:t>
              </a: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  <a:p>
              <a:pPr marL="271463" marR="0" lvl="0" indent="-27146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300 h Praktikum</a:t>
              </a: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8053D3CA-5291-4BA2-939C-38488E7029C8}"/>
                </a:ext>
              </a:extLst>
            </p:cNvPr>
            <p:cNvSpPr/>
            <p:nvPr/>
          </p:nvSpPr>
          <p:spPr bwMode="auto">
            <a:xfrm>
              <a:off x="661315" y="2859535"/>
              <a:ext cx="3825002" cy="1811232"/>
            </a:xfrm>
            <a:prstGeom prst="roundRect">
              <a:avLst>
                <a:gd name="adj" fmla="val 6913"/>
              </a:avLst>
            </a:prstGeom>
            <a:no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EBFCCAC-558B-4E82-842D-31E74B0709C4}"/>
              </a:ext>
            </a:extLst>
          </p:cNvPr>
          <p:cNvGrpSpPr/>
          <p:nvPr/>
        </p:nvGrpSpPr>
        <p:grpSpPr>
          <a:xfrm>
            <a:off x="2143683" y="5790812"/>
            <a:ext cx="3939348" cy="884914"/>
            <a:chOff x="883751" y="6187569"/>
            <a:chExt cx="3825001" cy="695943"/>
          </a:xfrm>
          <a:solidFill>
            <a:srgbClr val="FF781D"/>
          </a:solidFill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27B6D718-30F0-4E42-80F8-8768F173F909}"/>
                </a:ext>
              </a:extLst>
            </p:cNvPr>
            <p:cNvSpPr/>
            <p:nvPr/>
          </p:nvSpPr>
          <p:spPr bwMode="auto">
            <a:xfrm>
              <a:off x="883751" y="6199512"/>
              <a:ext cx="3825001" cy="684000"/>
            </a:xfrm>
            <a:prstGeom prst="roundRect">
              <a:avLst>
                <a:gd name="adj" fmla="val 16555"/>
              </a:avLst>
            </a:prstGeom>
            <a:grpFill/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8993802-AA8E-4C26-8C20-8809D28246BA}"/>
                </a:ext>
              </a:extLst>
            </p:cNvPr>
            <p:cNvSpPr txBox="1"/>
            <p:nvPr/>
          </p:nvSpPr>
          <p:spPr>
            <a:xfrm>
              <a:off x="1463662" y="6293457"/>
              <a:ext cx="2801961" cy="4114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Individuelle Erweiterung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in der Schwerpunktwoche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8BBA77F-719C-4399-BA59-08D5CFCED9BC}"/>
                </a:ext>
              </a:extLst>
            </p:cNvPr>
            <p:cNvSpPr txBox="1"/>
            <p:nvPr/>
          </p:nvSpPr>
          <p:spPr>
            <a:xfrm>
              <a:off x="4207365" y="6187569"/>
              <a:ext cx="273105" cy="556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7D4CC8C-AC3D-4824-81CC-C7A8ED5D086A}"/>
                </a:ext>
              </a:extLst>
            </p:cNvPr>
            <p:cNvSpPr txBox="1"/>
            <p:nvPr/>
          </p:nvSpPr>
          <p:spPr>
            <a:xfrm>
              <a:off x="998032" y="6187569"/>
              <a:ext cx="273105" cy="556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425FC86-EEFD-43DB-9A79-ED52D4452B25}"/>
              </a:ext>
            </a:extLst>
          </p:cNvPr>
          <p:cNvGrpSpPr>
            <a:grpSpLocks noChangeAspect="1"/>
          </p:cNvGrpSpPr>
          <p:nvPr/>
        </p:nvGrpSpPr>
        <p:grpSpPr>
          <a:xfrm>
            <a:off x="2556312" y="3209636"/>
            <a:ext cx="2508601" cy="611235"/>
            <a:chOff x="1124070" y="3681028"/>
            <a:chExt cx="2845644" cy="693358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A206FA2F-6A4D-4162-9F4C-409488A6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70" y="3697077"/>
              <a:ext cx="532914" cy="538905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C0755D0F-F416-42AA-9564-A3DF7D08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199" y="3688290"/>
              <a:ext cx="532914" cy="538905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1F21E4CE-1697-4FC4-80FC-C276C2F0C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825" y="3711904"/>
              <a:ext cx="511363" cy="517111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F80021A-9799-46F9-9631-A81B4587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8712" y="3681028"/>
              <a:ext cx="571002" cy="571002"/>
            </a:xfrm>
            <a:prstGeom prst="rect">
              <a:avLst/>
            </a:prstGeom>
          </p:spPr>
        </p:pic>
        <p:sp>
          <p:nvSpPr>
            <p:cNvPr id="44" name="Additionszeichen 43">
              <a:extLst>
                <a:ext uri="{FF2B5EF4-FFF2-40B4-BE49-F238E27FC236}">
                  <a16:creationId xmlns:a16="http://schemas.microsoft.com/office/drawing/2014/main" id="{B06E4A94-69FF-4116-BBF0-722C17A491DC}"/>
                </a:ext>
              </a:extLst>
            </p:cNvPr>
            <p:cNvSpPr/>
            <p:nvPr/>
          </p:nvSpPr>
          <p:spPr bwMode="auto">
            <a:xfrm flipH="1">
              <a:off x="3237065" y="4126714"/>
              <a:ext cx="187384" cy="247672"/>
            </a:xfrm>
            <a:prstGeom prst="mathPlus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Additionszeichen 44">
              <a:extLst>
                <a:ext uri="{FF2B5EF4-FFF2-40B4-BE49-F238E27FC236}">
                  <a16:creationId xmlns:a16="http://schemas.microsoft.com/office/drawing/2014/main" id="{2D6B7832-67D6-4762-AF85-F721083778EC}"/>
                </a:ext>
              </a:extLst>
            </p:cNvPr>
            <p:cNvSpPr/>
            <p:nvPr/>
          </p:nvSpPr>
          <p:spPr bwMode="auto">
            <a:xfrm>
              <a:off x="3000008" y="3785690"/>
              <a:ext cx="390811" cy="394340"/>
            </a:xfrm>
            <a:prstGeom prst="mathPlus">
              <a:avLst>
                <a:gd name="adj1" fmla="val 1387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7287C17-DE22-48D6-9B03-A8809C53F09A}"/>
              </a:ext>
            </a:extLst>
          </p:cNvPr>
          <p:cNvGrpSpPr/>
          <p:nvPr/>
        </p:nvGrpSpPr>
        <p:grpSpPr>
          <a:xfrm>
            <a:off x="6309704" y="2338734"/>
            <a:ext cx="3825002" cy="1846659"/>
            <a:chOff x="4716016" y="2596617"/>
            <a:chExt cx="3825002" cy="184665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C356B31-8AE9-4E21-9A33-20D0958D83ED}"/>
                </a:ext>
              </a:extLst>
            </p:cNvPr>
            <p:cNvGrpSpPr/>
            <p:nvPr/>
          </p:nvGrpSpPr>
          <p:grpSpPr>
            <a:xfrm>
              <a:off x="4716016" y="2596617"/>
              <a:ext cx="3825002" cy="1846659"/>
              <a:chOff x="4716016" y="2794101"/>
              <a:chExt cx="3825002" cy="1846659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640D2AD2-2A63-43E1-BBE2-122CA4616E05}"/>
                  </a:ext>
                </a:extLst>
              </p:cNvPr>
              <p:cNvSpPr txBox="1"/>
              <p:nvPr/>
            </p:nvSpPr>
            <p:spPr>
              <a:xfrm flipH="1">
                <a:off x="4830866" y="2794101"/>
                <a:ext cx="3682498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Wirtschaftliche Ausbildung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Allgemeinbildung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Digitale Technologien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Eine lebende Fremdsprache 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+mn-ea"/>
                    <a:cs typeface="Arial" panose="020B0604020202020204" pitchFamily="34" charset="0"/>
                  </a:rPr>
                  <a:t>300 h Praktikum</a:t>
                </a:r>
              </a:p>
            </p:txBody>
          </p:sp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B1309A52-F24C-42FB-959A-AEA5CCF542D1}"/>
                  </a:ext>
                </a:extLst>
              </p:cNvPr>
              <p:cNvSpPr/>
              <p:nvPr/>
            </p:nvSpPr>
            <p:spPr bwMode="auto">
              <a:xfrm>
                <a:off x="4716016" y="2804040"/>
                <a:ext cx="3825002" cy="1807198"/>
              </a:xfrm>
              <a:prstGeom prst="roundRect">
                <a:avLst>
                  <a:gd name="adj" fmla="val 6913"/>
                </a:avLst>
              </a:prstGeom>
              <a:noFill/>
              <a:ln w="9525" cap="flat" cmpd="sng" algn="ctr">
                <a:solidFill>
                  <a:srgbClr val="2D549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CD54FED6-6E9C-4046-B579-1E2F0720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4068" y="3604729"/>
              <a:ext cx="503372" cy="503371"/>
            </a:xfrm>
            <a:prstGeom prst="rect">
              <a:avLst/>
            </a:prstGeom>
          </p:spPr>
        </p:pic>
      </p:grpSp>
      <p:pic>
        <p:nvPicPr>
          <p:cNvPr id="41" name="Grafik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47" y="3346845"/>
            <a:ext cx="1504618" cy="78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75">
        <p:fade/>
      </p:transition>
    </mc:Choice>
    <mc:Fallback xmlns="">
      <p:transition spd="med" advTm="13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5DB93AF-0839-4784-B7E3-EEF6FBF3B30B}"/>
              </a:ext>
            </a:extLst>
          </p:cNvPr>
          <p:cNvGraphicFramePr>
            <a:graphicFrameLocks noGrp="1"/>
          </p:cNvGraphicFramePr>
          <p:nvPr/>
        </p:nvGraphicFramePr>
        <p:xfrm>
          <a:off x="1775039" y="1532556"/>
          <a:ext cx="4075200" cy="52619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177657872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91712673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601592234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208736469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853135169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076421167"/>
                    </a:ext>
                  </a:extLst>
                </a:gridCol>
                <a:gridCol w="403200">
                  <a:extLst>
                    <a:ext uri="{9D8B030D-6E8A-4147-A177-3AD203B41FA5}">
                      <a16:colId xmlns:a16="http://schemas.microsoft.com/office/drawing/2014/main" val="1009381980"/>
                    </a:ext>
                  </a:extLst>
                </a:gridCol>
              </a:tblGrid>
              <a:tr h="255752">
                <a:tc>
                  <a:txBody>
                    <a:bodyPr/>
                    <a:lstStyle/>
                    <a:p>
                      <a:pPr marL="0" indent="-228600" algn="l" defTabSz="914400" rtl="0" eaLnBrk="1" latinLnBrk="0" hangingPunct="1">
                        <a:spcAft>
                          <a:spcPts val="0"/>
                        </a:spcAft>
                        <a:buAutoNum type="alphaUcPeriod"/>
                        <a:tabLst>
                          <a:tab pos="266700" algn="l"/>
                        </a:tabLst>
                      </a:pPr>
                      <a:r>
                        <a:rPr lang="de-AT" sz="10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Pflichtgegenstände</a:t>
                      </a: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0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Wochenstunden / Jahrgang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29361" marR="29361" marT="0" marB="0" anchor="ctr"/>
                </a:tc>
                <a:extLst>
                  <a:ext uri="{0D108BD9-81ED-4DB2-BD59-A6C34878D82A}">
                    <a16:rowId xmlns:a16="http://schemas.microsoft.com/office/drawing/2014/main" val="162526124"/>
                  </a:ext>
                </a:extLst>
              </a:tr>
              <a:tr h="230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A.1	Stammbereich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I.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II.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III.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IV.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V.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Summe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823594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	Persönlichkeit und Bildungskarriere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404729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	Religion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961464"/>
                  </a:ext>
                </a:extLst>
              </a:tr>
              <a:tr h="230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	Persönlichkeitsbildung und soziale Kompetenz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418663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	Business </a:t>
                      </a:r>
                      <a:r>
                        <a:rPr lang="de-AT" sz="90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Behaviour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721860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	Bewegung und Sport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472721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	Sprachen und Kommunikation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33264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	Deutsch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619202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	Englisch einschließlich Wirtschaftssprache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39286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	Lebende Fremdsprache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742555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	Wirtschaft und Management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425901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	Betriebswirtschaft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698647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	Unternehmensrechnung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665194"/>
                  </a:ext>
                </a:extLst>
              </a:tr>
              <a:tr h="278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GB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	Business Training, </a:t>
                      </a:r>
                      <a:r>
                        <a:rPr lang="en-GB" sz="90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Projektmanagement</a:t>
                      </a:r>
                      <a:r>
                        <a:rPr lang="en-GB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br>
                        <a:rPr lang="en-GB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	</a:t>
                      </a:r>
                      <a:r>
                        <a:rPr lang="en-GB" sz="900" dirty="0" err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Übungsfirma</a:t>
                      </a:r>
                      <a:r>
                        <a:rPr lang="en-GB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und Case Studies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867203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	Wirtschaftsinformatik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270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279053"/>
                  </a:ext>
                </a:extLst>
              </a:tr>
              <a:tr h="278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	Officemanagement und angewandte </a:t>
                      </a:r>
                      <a:b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	Informatik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270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45373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	Recht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886037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	Volkswirtschaft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137281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	Gesellschaft und Kultur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49270"/>
                  </a:ext>
                </a:extLst>
              </a:tr>
              <a:tr h="278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	Politische Bildung und Geschichte</a:t>
                      </a:r>
                      <a:b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	(Wirtschafts- und Sozialgeschichte)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593790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	Geografie (Wirtschaftsgeografie)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411823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	Internationale Wirtschafts- und Kulturräume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1943742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	Mathematik und Naturwissenschaften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60558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	Mathematik und angewandte Mathematik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62759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5.2	Naturwissenschaften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979315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	Technologie. Ökologie und Warenlehre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576915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Wochenstundenzahl Stammbereich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de-AT" sz="900" b="1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588436"/>
                  </a:ext>
                </a:extLst>
              </a:tr>
              <a:tr h="278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(A.2) 	Pflichtgegenstände des schulautonomen Erweiterungsbereichs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9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926036"/>
                  </a:ext>
                </a:extLst>
              </a:tr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65125" algn="l"/>
                        </a:tabLs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Gesamtwochenstundenzahl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158</a:t>
                      </a:r>
                      <a:endParaRPr lang="de-AT" sz="9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825263"/>
                  </a:ext>
                </a:extLst>
              </a:tr>
              <a:tr h="154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B.	Pflichtpraktikum</a:t>
                      </a: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29488" marR="29488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895925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7DC8505-2CF3-4099-9C23-8BEBCA633B67}"/>
              </a:ext>
            </a:extLst>
          </p:cNvPr>
          <p:cNvGraphicFramePr>
            <a:graphicFrameLocks noGrp="1"/>
          </p:cNvGraphicFramePr>
          <p:nvPr/>
        </p:nvGraphicFramePr>
        <p:xfrm>
          <a:off x="6207426" y="1532863"/>
          <a:ext cx="4061398" cy="5270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8762">
                  <a:extLst>
                    <a:ext uri="{9D8B030D-6E8A-4147-A177-3AD203B41FA5}">
                      <a16:colId xmlns:a16="http://schemas.microsoft.com/office/drawing/2014/main" val="240705765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281917507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701844269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928066897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0319140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808797242"/>
                    </a:ext>
                  </a:extLst>
                </a:gridCol>
                <a:gridCol w="402636">
                  <a:extLst>
                    <a:ext uri="{9D8B030D-6E8A-4147-A177-3AD203B41FA5}">
                      <a16:colId xmlns:a16="http://schemas.microsoft.com/office/drawing/2014/main" val="1441156848"/>
                    </a:ext>
                  </a:extLst>
                </a:gridCol>
              </a:tblGrid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	Pflichtgegenstände</a:t>
                      </a:r>
                      <a:endParaRPr lang="de-AT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Wochenstunden / Jahrgang</a:t>
                      </a:r>
                      <a:endParaRPr lang="de-AT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59107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A.1	Stammbereich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I.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II.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III.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IV.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V.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Summe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0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93279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	Persönlichkeit und Bildungskarriere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23123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	Religion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792401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	Persönlichkeitsbildung und soziale Kompetenz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761752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	Business </a:t>
                      </a:r>
                      <a:r>
                        <a:rPr lang="de-AT" sz="9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Behaviour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538118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	Bewegung und Sport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385545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	Sprachen und Kommunikation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073808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	Deutsch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23231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	Englisch einschließlich Wirtschaftssprache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890911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	Entrepreneurship - Wirtschaft &amp; Management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971731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	Betriebswirtschaft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429779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	Unternehmensrechnung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093167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GB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	</a:t>
                      </a: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Wirtschaftsinformatik</a:t>
                      </a:r>
                      <a:r>
                        <a:rPr lang="en-GB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und </a:t>
                      </a:r>
                      <a:r>
                        <a:rPr lang="en-GB" sz="9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Datenbanksysteme</a:t>
                      </a:r>
                      <a:r>
                        <a:rPr lang="en-GB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78616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	Officemanagement und angewandte Informatik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680644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	Recht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317818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	Volkswirtschaft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617878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	Gesellschaft und Kultur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260876"/>
                  </a:ext>
                </a:extLst>
              </a:tr>
              <a:tr h="262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	Politische Bildung und Geschichte</a:t>
                      </a:r>
                      <a:b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	(Wirtschafts- und Sozialgeschichte)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47615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	Geografie (Wirtschaftsgeografie)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95536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	Internationale Wirtschafts- und Kulturräume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179507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	Mathematik und Naturwissenschaften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929383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	Mathematik und angewandte Mathematik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81944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5.2	Naturwissenschaften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257071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Wochenstundenzahl Stammbereich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36261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A.2	Erweiterungsbereich – Digital Business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de-AT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142552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	Betriebssysteme und Netzwerkmanagement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091707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	Internet, Multimedia und </a:t>
                      </a:r>
                      <a:r>
                        <a:rPr lang="de-AT" sz="9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Contentmanagement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458013"/>
                  </a:ext>
                </a:extLst>
              </a:tr>
              <a:tr h="262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	E-Business und E-Business-Center 	(Übungsfirma), Case Studies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505550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	Angewandte Programmierung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060064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	Softwareentwicklung und Projektmanagement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9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9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de-AT" sz="9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396497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Gesamtwochenstundenzahl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158</a:t>
                      </a:r>
                      <a:endParaRPr lang="de-AT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44108"/>
                  </a:ext>
                </a:extLst>
              </a:tr>
              <a:tr h="160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B.	Pflichtpraktikum</a:t>
                      </a: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29488" marR="29488" marT="0" marB="0" anchor="ctr">
                    <a:lnL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54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7059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FA0D501D-3FB5-4C49-B954-FE33145A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562" y="1254806"/>
            <a:ext cx="477197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" algn="l"/>
              </a:tabLst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Calibri" panose="020F0502020204030204" pitchFamily="34" charset="0"/>
              </a:rPr>
              <a:t>Lehrplan für Digital Business</a:t>
            </a:r>
            <a:endParaRPr kumimoji="0" lang="de-AT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50F0926-8E2D-417F-8032-1D5E40E48751}"/>
              </a:ext>
            </a:extLst>
          </p:cNvPr>
          <p:cNvSpPr/>
          <p:nvPr/>
        </p:nvSpPr>
        <p:spPr>
          <a:xfrm>
            <a:off x="1713037" y="1270196"/>
            <a:ext cx="2956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5125" algn="l"/>
              </a:tabLst>
              <a:defRPr/>
            </a:pP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Lehrplan der Handelsakademie</a:t>
            </a: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04D7DAFE-23EB-4266-A208-CB3F81E21711}"/>
              </a:ext>
            </a:extLst>
          </p:cNvPr>
          <p:cNvGraphicFramePr>
            <a:graphicFrameLocks noGrp="1"/>
          </p:cNvGraphicFramePr>
          <p:nvPr/>
        </p:nvGraphicFramePr>
        <p:xfrm>
          <a:off x="6207426" y="3488962"/>
          <a:ext cx="4061398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8762">
                  <a:extLst>
                    <a:ext uri="{9D8B030D-6E8A-4147-A177-3AD203B41FA5}">
                      <a16:colId xmlns:a16="http://schemas.microsoft.com/office/drawing/2014/main" val="107146593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929452207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95779621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62669464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81194727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630896689"/>
                    </a:ext>
                  </a:extLst>
                </a:gridCol>
                <a:gridCol w="402636">
                  <a:extLst>
                    <a:ext uri="{9D8B030D-6E8A-4147-A177-3AD203B41FA5}">
                      <a16:colId xmlns:a16="http://schemas.microsoft.com/office/drawing/2014/main" val="1011523837"/>
                    </a:ext>
                  </a:extLst>
                </a:gridCol>
              </a:tblGrid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	</a:t>
                      </a: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Wirtschaftsinformatik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und </a:t>
                      </a:r>
                      <a:r>
                        <a:rPr lang="en-GB" sz="12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Datenbanksysteme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43840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	Officemanagement und angewandte Informatik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678869"/>
                  </a:ext>
                </a:extLst>
              </a:tr>
            </a:tbl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BAA93AD7-8829-42FB-B18A-F9633E587E36}"/>
              </a:ext>
            </a:extLst>
          </p:cNvPr>
          <p:cNvSpPr txBox="1"/>
          <p:nvPr/>
        </p:nvSpPr>
        <p:spPr>
          <a:xfrm>
            <a:off x="10246090" y="3680278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2D5495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BBEF9B52-02F8-4B4D-8836-C62C7AF8A332}"/>
              </a:ext>
            </a:extLst>
          </p:cNvPr>
          <p:cNvGraphicFramePr>
            <a:graphicFrameLocks noGrp="1"/>
          </p:cNvGraphicFramePr>
          <p:nvPr/>
        </p:nvGraphicFramePr>
        <p:xfrm>
          <a:off x="1775412" y="4125092"/>
          <a:ext cx="40752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121212912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756577782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55278775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78577036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11100679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829354129"/>
                    </a:ext>
                  </a:extLst>
                </a:gridCol>
                <a:gridCol w="403200">
                  <a:extLst>
                    <a:ext uri="{9D8B030D-6E8A-4147-A177-3AD203B41FA5}">
                      <a16:colId xmlns:a16="http://schemas.microsoft.com/office/drawing/2014/main" val="3547775149"/>
                    </a:ext>
                  </a:extLst>
                </a:gridCol>
              </a:tblGrid>
              <a:tr h="142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	Wirtschaftsinformatik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57662"/>
                  </a:ext>
                </a:extLst>
              </a:tr>
              <a:tr h="278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	Officemanagement und angewandte Informatik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2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596978"/>
                  </a:ext>
                </a:extLst>
              </a:tr>
            </a:tbl>
          </a:graphicData>
        </a:graphic>
      </p:graphicFrame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F3764F86-31FB-44FB-8A27-152D7F3C9311}"/>
              </a:ext>
            </a:extLst>
          </p:cNvPr>
          <p:cNvGraphicFramePr>
            <a:graphicFrameLocks noGrp="1"/>
          </p:cNvGraphicFramePr>
          <p:nvPr/>
        </p:nvGraphicFramePr>
        <p:xfrm>
          <a:off x="1762670" y="6190064"/>
          <a:ext cx="4117306" cy="33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8780">
                  <a:extLst>
                    <a:ext uri="{9D8B030D-6E8A-4147-A177-3AD203B41FA5}">
                      <a16:colId xmlns:a16="http://schemas.microsoft.com/office/drawing/2014/main" val="2877518349"/>
                    </a:ext>
                  </a:extLst>
                </a:gridCol>
                <a:gridCol w="218232">
                  <a:extLst>
                    <a:ext uri="{9D8B030D-6E8A-4147-A177-3AD203B41FA5}">
                      <a16:colId xmlns:a16="http://schemas.microsoft.com/office/drawing/2014/main" val="2717118887"/>
                    </a:ext>
                  </a:extLst>
                </a:gridCol>
                <a:gridCol w="218232">
                  <a:extLst>
                    <a:ext uri="{9D8B030D-6E8A-4147-A177-3AD203B41FA5}">
                      <a16:colId xmlns:a16="http://schemas.microsoft.com/office/drawing/2014/main" val="2428089965"/>
                    </a:ext>
                  </a:extLst>
                </a:gridCol>
                <a:gridCol w="218232">
                  <a:extLst>
                    <a:ext uri="{9D8B030D-6E8A-4147-A177-3AD203B41FA5}">
                      <a16:colId xmlns:a16="http://schemas.microsoft.com/office/drawing/2014/main" val="4266626818"/>
                    </a:ext>
                  </a:extLst>
                </a:gridCol>
                <a:gridCol w="218232">
                  <a:extLst>
                    <a:ext uri="{9D8B030D-6E8A-4147-A177-3AD203B41FA5}">
                      <a16:colId xmlns:a16="http://schemas.microsoft.com/office/drawing/2014/main" val="2326679077"/>
                    </a:ext>
                  </a:extLst>
                </a:gridCol>
                <a:gridCol w="218232">
                  <a:extLst>
                    <a:ext uri="{9D8B030D-6E8A-4147-A177-3AD203B41FA5}">
                      <a16:colId xmlns:a16="http://schemas.microsoft.com/office/drawing/2014/main" val="3278532047"/>
                    </a:ext>
                  </a:extLst>
                </a:gridCol>
                <a:gridCol w="407366">
                  <a:extLst>
                    <a:ext uri="{9D8B030D-6E8A-4147-A177-3AD203B41FA5}">
                      <a16:colId xmlns:a16="http://schemas.microsoft.com/office/drawing/2014/main" val="3947831084"/>
                    </a:ext>
                  </a:extLst>
                </a:gridCol>
              </a:tblGrid>
              <a:tr h="292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(A.2) Pflichtgegenstände des schulautonomen Erweiterungsbereichs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361" marR="29361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28807"/>
                  </a:ext>
                </a:extLst>
              </a:tr>
            </a:tbl>
          </a:graphicData>
        </a:graphic>
      </p:graphicFrame>
      <p:sp>
        <p:nvSpPr>
          <p:cNvPr id="19" name="Textfeld 18">
            <a:extLst>
              <a:ext uri="{FF2B5EF4-FFF2-40B4-BE49-F238E27FC236}">
                <a16:creationId xmlns:a16="http://schemas.microsoft.com/office/drawing/2014/main" id="{77B10DD5-7DBF-4F5D-A4BA-F54A351BEF9D}"/>
              </a:ext>
            </a:extLst>
          </p:cNvPr>
          <p:cNvSpPr txBox="1"/>
          <p:nvPr/>
        </p:nvSpPr>
        <p:spPr>
          <a:xfrm>
            <a:off x="5799087" y="4125093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FF781D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6966BFB-62F7-4C01-8146-453B06D9E1FA}"/>
              </a:ext>
            </a:extLst>
          </p:cNvPr>
          <p:cNvSpPr txBox="1"/>
          <p:nvPr/>
        </p:nvSpPr>
        <p:spPr>
          <a:xfrm>
            <a:off x="5889171" y="6251230"/>
            <a:ext cx="305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FF781D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F44D4B6-CA58-4312-9222-BB3FD24C171B}"/>
              </a:ext>
            </a:extLst>
          </p:cNvPr>
          <p:cNvSpPr txBox="1"/>
          <p:nvPr/>
        </p:nvSpPr>
        <p:spPr>
          <a:xfrm>
            <a:off x="5785516" y="6552831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FF781D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F273651-7A84-4374-ADF7-CE9DBDABD6B3}"/>
              </a:ext>
            </a:extLst>
          </p:cNvPr>
          <p:cNvCxnSpPr>
            <a:cxnSpLocks/>
          </p:cNvCxnSpPr>
          <p:nvPr/>
        </p:nvCxnSpPr>
        <p:spPr bwMode="auto">
          <a:xfrm>
            <a:off x="5880008" y="6588939"/>
            <a:ext cx="215992" cy="0"/>
          </a:xfrm>
          <a:prstGeom prst="line">
            <a:avLst/>
          </a:prstGeom>
          <a:noFill/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150F714C-A6BC-4CC5-B425-DC5FBF02E57C}"/>
              </a:ext>
            </a:extLst>
          </p:cNvPr>
          <p:cNvGraphicFramePr>
            <a:graphicFrameLocks noGrp="1"/>
          </p:cNvGraphicFramePr>
          <p:nvPr/>
        </p:nvGraphicFramePr>
        <p:xfrm>
          <a:off x="6207426" y="4973341"/>
          <a:ext cx="4061398" cy="167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8762">
                  <a:extLst>
                    <a:ext uri="{9D8B030D-6E8A-4147-A177-3AD203B41FA5}">
                      <a16:colId xmlns:a16="http://schemas.microsoft.com/office/drawing/2014/main" val="61265686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543245212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54779423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58201325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3602370842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16238371"/>
                    </a:ext>
                  </a:extLst>
                </a:gridCol>
                <a:gridCol w="402636">
                  <a:extLst>
                    <a:ext uri="{9D8B030D-6E8A-4147-A177-3AD203B41FA5}">
                      <a16:colId xmlns:a16="http://schemas.microsoft.com/office/drawing/2014/main" val="1535444585"/>
                    </a:ext>
                  </a:extLst>
                </a:gridCol>
              </a:tblGrid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A.2	Erweiterungsbereich – Digital Business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AT" sz="11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865255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	Betriebssysteme und Netzwerkmanagement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263068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	Internet, Multimedia und </a:t>
                      </a:r>
                      <a:r>
                        <a:rPr lang="de-AT" sz="1100" b="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Contentmanagement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426250"/>
                  </a:ext>
                </a:extLst>
              </a:tr>
              <a:tr h="262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	E-Business und E-Business-Center 	(Übungsfirma), Case Studies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253589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	Angewandte Programmierung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162079"/>
                  </a:ext>
                </a:extLst>
              </a:tr>
              <a:tr h="152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6700" algn="l"/>
                        </a:tabLs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	Softwareentwicklung und Projektmanagement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AT" sz="11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1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de-AT" sz="11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9488" marR="29488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54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77612"/>
                  </a:ext>
                </a:extLst>
              </a:tr>
            </a:tbl>
          </a:graphicData>
        </a:graphic>
      </p:graphicFrame>
      <p:sp>
        <p:nvSpPr>
          <p:cNvPr id="25" name="Textfeld 24">
            <a:extLst>
              <a:ext uri="{FF2B5EF4-FFF2-40B4-BE49-F238E27FC236}">
                <a16:creationId xmlns:a16="http://schemas.microsoft.com/office/drawing/2014/main" id="{F705E026-2C71-4584-8036-E307A13A0E76}"/>
              </a:ext>
            </a:extLst>
          </p:cNvPr>
          <p:cNvSpPr txBox="1"/>
          <p:nvPr/>
        </p:nvSpPr>
        <p:spPr>
          <a:xfrm>
            <a:off x="10246090" y="5657653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2D5495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06D34F8-D18A-433E-8A0C-E40CE9FE63BA}"/>
              </a:ext>
            </a:extLst>
          </p:cNvPr>
          <p:cNvSpPr txBox="1"/>
          <p:nvPr/>
        </p:nvSpPr>
        <p:spPr>
          <a:xfrm>
            <a:off x="10246090" y="6552831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2D5495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DE56AC0-9947-4D1C-ADCA-D049CDA8A6C4}"/>
              </a:ext>
            </a:extLst>
          </p:cNvPr>
          <p:cNvCxnSpPr/>
          <p:nvPr/>
        </p:nvCxnSpPr>
        <p:spPr bwMode="auto">
          <a:xfrm>
            <a:off x="10315357" y="6588937"/>
            <a:ext cx="288000" cy="0"/>
          </a:xfrm>
          <a:prstGeom prst="line">
            <a:avLst/>
          </a:prstGeom>
          <a:noFill/>
          <a:ln w="19050" cap="flat" cmpd="sng" algn="ctr">
            <a:solidFill>
              <a:srgbClr val="2D549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218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1B2ABC5-6822-40AA-80CE-30E8809505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36" y="2363466"/>
            <a:ext cx="6386018" cy="3369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7F38400-FE51-4095-8788-C08DE52C9F0A}"/>
              </a:ext>
            </a:extLst>
          </p:cNvPr>
          <p:cNvSpPr/>
          <p:nvPr/>
        </p:nvSpPr>
        <p:spPr bwMode="auto">
          <a:xfrm>
            <a:off x="3719736" y="1232756"/>
            <a:ext cx="144016" cy="14401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FD94A32-24B3-46BA-9894-EE042BF90D58}"/>
              </a:ext>
            </a:extLst>
          </p:cNvPr>
          <p:cNvSpPr txBox="1"/>
          <p:nvPr/>
        </p:nvSpPr>
        <p:spPr>
          <a:xfrm>
            <a:off x="6581475" y="2136174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Waidhofen</a:t>
            </a: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/Thaya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86BB684-74A5-4557-A8DE-864FE8B046CB}"/>
              </a:ext>
            </a:extLst>
          </p:cNvPr>
          <p:cNvSpPr/>
          <p:nvPr/>
        </p:nvSpPr>
        <p:spPr bwMode="auto">
          <a:xfrm>
            <a:off x="7428148" y="2524435"/>
            <a:ext cx="144016" cy="144016"/>
          </a:xfrm>
          <a:prstGeom prst="ellipse">
            <a:avLst/>
          </a:prstGeom>
          <a:solidFill>
            <a:srgbClr val="D6009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D326CB-0C04-4FCE-9D46-E4D33FF29DA9}"/>
              </a:ext>
            </a:extLst>
          </p:cNvPr>
          <p:cNvSpPr txBox="1"/>
          <p:nvPr/>
        </p:nvSpPr>
        <p:spPr>
          <a:xfrm>
            <a:off x="2315580" y="278072"/>
            <a:ext cx="669665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Nur wenige Standorte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in Österreich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E48B7A4-DA70-4189-8038-1682B09F8C95}"/>
              </a:ext>
            </a:extLst>
          </p:cNvPr>
          <p:cNvSpPr/>
          <p:nvPr/>
        </p:nvSpPr>
        <p:spPr bwMode="auto">
          <a:xfrm>
            <a:off x="7450342" y="2546629"/>
            <a:ext cx="99628" cy="99628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F214D71-FBD8-46AC-9C88-6FA42CB56181}"/>
              </a:ext>
            </a:extLst>
          </p:cNvPr>
          <p:cNvCxnSpPr>
            <a:cxnSpLocks/>
            <a:endCxn id="7" idx="3"/>
          </p:cNvCxnSpPr>
          <p:nvPr/>
        </p:nvCxnSpPr>
        <p:spPr bwMode="auto">
          <a:xfrm flipV="1">
            <a:off x="6492044" y="2631667"/>
            <a:ext cx="972888" cy="379870"/>
          </a:xfrm>
          <a:prstGeom prst="line">
            <a:avLst/>
          </a:prstGeom>
          <a:noFill/>
          <a:ln w="9525" cap="flat" cmpd="sng" algn="ctr">
            <a:solidFill>
              <a:srgbClr val="D60093">
                <a:alpha val="3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E090C87-7866-4A1D-9FAF-88CE1884FF54}"/>
              </a:ext>
            </a:extLst>
          </p:cNvPr>
          <p:cNvCxnSpPr>
            <a:cxnSpLocks/>
          </p:cNvCxnSpPr>
          <p:nvPr/>
        </p:nvCxnSpPr>
        <p:spPr bwMode="auto">
          <a:xfrm>
            <a:off x="7559464" y="2625317"/>
            <a:ext cx="1008112" cy="304986"/>
          </a:xfrm>
          <a:prstGeom prst="line">
            <a:avLst/>
          </a:prstGeom>
          <a:noFill/>
          <a:ln w="9525" cap="flat" cmpd="sng" algn="ctr">
            <a:solidFill>
              <a:srgbClr val="D60093">
                <a:alpha val="3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970E6E6-9AA4-4D78-8ACF-F440AEE92081}"/>
              </a:ext>
            </a:extLst>
          </p:cNvPr>
          <p:cNvCxnSpPr>
            <a:cxnSpLocks/>
            <a:stCxn id="5" idx="5"/>
          </p:cNvCxnSpPr>
          <p:nvPr/>
        </p:nvCxnSpPr>
        <p:spPr bwMode="auto">
          <a:xfrm>
            <a:off x="7551073" y="2647360"/>
            <a:ext cx="867764" cy="660686"/>
          </a:xfrm>
          <a:prstGeom prst="line">
            <a:avLst/>
          </a:prstGeom>
          <a:noFill/>
          <a:ln w="9525" cap="flat" cmpd="sng" algn="ctr">
            <a:solidFill>
              <a:srgbClr val="D60093">
                <a:alpha val="3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C55681F-4465-4767-8A89-DE13994C1C61}"/>
              </a:ext>
            </a:extLst>
          </p:cNvPr>
          <p:cNvCxnSpPr>
            <a:cxnSpLocks/>
            <a:stCxn id="5" idx="4"/>
          </p:cNvCxnSpPr>
          <p:nvPr/>
        </p:nvCxnSpPr>
        <p:spPr bwMode="auto">
          <a:xfrm>
            <a:off x="7500156" y="2668451"/>
            <a:ext cx="324036" cy="1891258"/>
          </a:xfrm>
          <a:prstGeom prst="line">
            <a:avLst/>
          </a:prstGeom>
          <a:noFill/>
          <a:ln w="9525" cap="flat" cmpd="sng" algn="ctr">
            <a:solidFill>
              <a:srgbClr val="D60093">
                <a:alpha val="3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1A492EA-4CA5-4D95-BB43-363C7C1071DB}"/>
              </a:ext>
            </a:extLst>
          </p:cNvPr>
          <p:cNvCxnSpPr>
            <a:cxnSpLocks/>
          </p:cNvCxnSpPr>
          <p:nvPr/>
        </p:nvCxnSpPr>
        <p:spPr bwMode="auto">
          <a:xfrm flipV="1">
            <a:off x="6744073" y="2647361"/>
            <a:ext cx="724219" cy="1480301"/>
          </a:xfrm>
          <a:prstGeom prst="line">
            <a:avLst/>
          </a:prstGeom>
          <a:noFill/>
          <a:ln w="9525" cap="flat" cmpd="sng" algn="ctr">
            <a:solidFill>
              <a:srgbClr val="D60093">
                <a:alpha val="3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388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70">
        <p:fade/>
      </p:transition>
    </mc:Choice>
    <mc:Fallback xmlns="">
      <p:transition spd="med" advTm="8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feil: gebogen 15">
            <a:extLst>
              <a:ext uri="{FF2B5EF4-FFF2-40B4-BE49-F238E27FC236}">
                <a16:creationId xmlns:a16="http://schemas.microsoft.com/office/drawing/2014/main" id="{6A8ED35F-8264-447D-B1EF-E7B0959C0186}"/>
              </a:ext>
            </a:extLst>
          </p:cNvPr>
          <p:cNvSpPr/>
          <p:nvPr/>
        </p:nvSpPr>
        <p:spPr>
          <a:xfrm rot="2153010">
            <a:off x="4336371" y="1575083"/>
            <a:ext cx="2241296" cy="2241296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05579B-EA4C-4CDD-A5D8-E93A49C1C759}"/>
              </a:ext>
            </a:extLst>
          </p:cNvPr>
          <p:cNvSpPr txBox="1"/>
          <p:nvPr/>
        </p:nvSpPr>
        <p:spPr>
          <a:xfrm>
            <a:off x="1811524" y="1556793"/>
            <a:ext cx="45248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rinda" panose="020B0502040204020203" pitchFamily="34" charset="0"/>
              </a:rPr>
              <a:t>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203A0E-8B8D-4BDD-B12F-CA34100D1639}"/>
              </a:ext>
            </a:extLst>
          </p:cNvPr>
          <p:cNvSpPr txBox="1"/>
          <p:nvPr/>
        </p:nvSpPr>
        <p:spPr>
          <a:xfrm>
            <a:off x="7222881" y="1820051"/>
            <a:ext cx="26642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AKTUELLE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Wirtschaftliche und gesellschaftliche Entwicklungen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265DDE-E76C-4964-A25E-FB287B2D7D35}"/>
              </a:ext>
            </a:extLst>
          </p:cNvPr>
          <p:cNvSpPr txBox="1"/>
          <p:nvPr/>
        </p:nvSpPr>
        <p:spPr>
          <a:xfrm>
            <a:off x="7512840" y="3464003"/>
            <a:ext cx="3467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GLOBALE UND LOKALE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VERNETZUNGEN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46E3E1-817F-4998-801A-3A7F29CEC4A2}"/>
              </a:ext>
            </a:extLst>
          </p:cNvPr>
          <p:cNvSpPr txBox="1"/>
          <p:nvPr/>
        </p:nvSpPr>
        <p:spPr>
          <a:xfrm>
            <a:off x="3056014" y="482177"/>
            <a:ext cx="538016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Digital Business (d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igBiz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7C60B88-4DBE-4DAA-BB70-34540898033A}"/>
              </a:ext>
            </a:extLst>
          </p:cNvPr>
          <p:cNvGrpSpPr>
            <a:grpSpLocks noChangeAspect="1"/>
          </p:cNvGrpSpPr>
          <p:nvPr/>
        </p:nvGrpSpPr>
        <p:grpSpPr>
          <a:xfrm>
            <a:off x="4707838" y="1941934"/>
            <a:ext cx="2131665" cy="2131665"/>
            <a:chOff x="4104037" y="3045617"/>
            <a:chExt cx="1004890" cy="1004890"/>
          </a:xfrm>
          <a:solidFill>
            <a:schemeClr val="bg2"/>
          </a:solidFill>
        </p:grpSpPr>
        <p:sp>
          <p:nvSpPr>
            <p:cNvPr id="23" name="Form 22">
              <a:extLst>
                <a:ext uri="{FF2B5EF4-FFF2-40B4-BE49-F238E27FC236}">
                  <a16:creationId xmlns:a16="http://schemas.microsoft.com/office/drawing/2014/main" id="{FEE85C38-DED2-429A-AA68-3ECD557643F9}"/>
                </a:ext>
              </a:extLst>
            </p:cNvPr>
            <p:cNvSpPr>
              <a:spLocks/>
            </p:cNvSpPr>
            <p:nvPr/>
          </p:nvSpPr>
          <p:spPr>
            <a:xfrm>
              <a:off x="4104037" y="3045617"/>
              <a:ext cx="1004890" cy="1004890"/>
            </a:xfrm>
            <a:prstGeom prst="gear9">
              <a:avLst>
                <a:gd name="adj1" fmla="val 11121"/>
                <a:gd name="adj2" fmla="val 267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/>
              <a:lightRig rig="soft" dir="t"/>
            </a:scene3d>
            <a:sp3d extrusionH="127000" prstMaterial="plastic"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D72E362-5F36-458A-BF16-A88CDE2F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4766" y="3226346"/>
              <a:ext cx="643432" cy="6434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0FBB4EE4-34E0-41E5-81D4-D79E46A10EB5}"/>
              </a:ext>
            </a:extLst>
          </p:cNvPr>
          <p:cNvSpPr/>
          <p:nvPr/>
        </p:nvSpPr>
        <p:spPr>
          <a:xfrm>
            <a:off x="4834160" y="2667525"/>
            <a:ext cx="198041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223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/>
                <a:ea typeface="+mn-ea"/>
                <a:cs typeface="Vrinda" panose="020B0502040204020203" pitchFamily="34" charset="0"/>
              </a:rPr>
              <a:t>Fundierte Allgemein-bildung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4C8DD5E-B727-440C-8DC5-2BB8E62A5F86}"/>
              </a:ext>
            </a:extLst>
          </p:cNvPr>
          <p:cNvGrpSpPr>
            <a:grpSpLocks noChangeAspect="1"/>
          </p:cNvGrpSpPr>
          <p:nvPr/>
        </p:nvGrpSpPr>
        <p:grpSpPr>
          <a:xfrm>
            <a:off x="2850861" y="3007767"/>
            <a:ext cx="2131665" cy="2131665"/>
            <a:chOff x="4104037" y="3045617"/>
            <a:chExt cx="1004890" cy="1004890"/>
          </a:xfrm>
          <a:solidFill>
            <a:schemeClr val="bg2"/>
          </a:solidFill>
        </p:grpSpPr>
        <p:sp>
          <p:nvSpPr>
            <p:cNvPr id="28" name="Form 27">
              <a:extLst>
                <a:ext uri="{FF2B5EF4-FFF2-40B4-BE49-F238E27FC236}">
                  <a16:creationId xmlns:a16="http://schemas.microsoft.com/office/drawing/2014/main" id="{B684712D-19C4-44C1-890B-18A348A024DB}"/>
                </a:ext>
              </a:extLst>
            </p:cNvPr>
            <p:cNvSpPr>
              <a:spLocks/>
            </p:cNvSpPr>
            <p:nvPr/>
          </p:nvSpPr>
          <p:spPr>
            <a:xfrm>
              <a:off x="4104037" y="3045617"/>
              <a:ext cx="1004890" cy="1004890"/>
            </a:xfrm>
            <a:prstGeom prst="gear9">
              <a:avLst>
                <a:gd name="adj1" fmla="val 11121"/>
                <a:gd name="adj2" fmla="val 2679"/>
              </a:avLst>
            </a:prstGeom>
            <a:solidFill>
              <a:srgbClr val="FF781D"/>
            </a:solidFill>
            <a:ln>
              <a:noFill/>
            </a:ln>
            <a:effectLst/>
            <a:scene3d>
              <a:camera prst="orthographicFront"/>
              <a:lightRig rig="soft" dir="t"/>
            </a:scene3d>
            <a:sp3d extrusionH="127000" prstMaterial="plastic"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10ECD8D8-5B87-4A0A-A617-BEF7F271E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4766" y="3226346"/>
              <a:ext cx="643432" cy="643432"/>
            </a:xfrm>
            <a:prstGeom prst="ellipse">
              <a:avLst/>
            </a:prstGeom>
            <a:solidFill>
              <a:srgbClr val="FF781D">
                <a:alpha val="72157"/>
              </a:srgbClr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5CA73C25-535A-461E-A5E7-D8B1AE24D7A9}"/>
              </a:ext>
            </a:extLst>
          </p:cNvPr>
          <p:cNvSpPr/>
          <p:nvPr/>
        </p:nvSpPr>
        <p:spPr>
          <a:xfrm>
            <a:off x="3041113" y="3833336"/>
            <a:ext cx="176780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223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Vrinda" panose="020B0502040204020203" pitchFamily="34" charset="0"/>
              </a:rPr>
              <a:t>Wirtschaftl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Vrinda" panose="020B0502040204020203" pitchFamily="34" charset="0"/>
              </a:rPr>
              <a:t>. Verständnis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D3C068D-ADC6-4186-BE2E-3AC21EAF04FC}"/>
              </a:ext>
            </a:extLst>
          </p:cNvPr>
          <p:cNvGrpSpPr>
            <a:grpSpLocks noChangeAspect="1"/>
          </p:cNvGrpSpPr>
          <p:nvPr/>
        </p:nvGrpSpPr>
        <p:grpSpPr>
          <a:xfrm>
            <a:off x="5367901" y="3839016"/>
            <a:ext cx="2415335" cy="2415335"/>
            <a:chOff x="4104037" y="3045617"/>
            <a:chExt cx="1004890" cy="1004890"/>
          </a:xfrm>
          <a:solidFill>
            <a:srgbClr val="006699"/>
          </a:solidFill>
        </p:grpSpPr>
        <p:sp>
          <p:nvSpPr>
            <p:cNvPr id="31" name="Form 30">
              <a:extLst>
                <a:ext uri="{FF2B5EF4-FFF2-40B4-BE49-F238E27FC236}">
                  <a16:creationId xmlns:a16="http://schemas.microsoft.com/office/drawing/2014/main" id="{B77AD82B-95B6-45D6-BFCC-B27A9755A136}"/>
                </a:ext>
              </a:extLst>
            </p:cNvPr>
            <p:cNvSpPr>
              <a:spLocks/>
            </p:cNvSpPr>
            <p:nvPr/>
          </p:nvSpPr>
          <p:spPr>
            <a:xfrm>
              <a:off x="4104037" y="3045617"/>
              <a:ext cx="1004890" cy="1004890"/>
            </a:xfrm>
            <a:prstGeom prst="gear9">
              <a:avLst>
                <a:gd name="adj1" fmla="val 11121"/>
                <a:gd name="adj2" fmla="val 2679"/>
              </a:avLst>
            </a:prstGeom>
            <a:grpFill/>
            <a:ln>
              <a:noFill/>
            </a:ln>
            <a:effectLst/>
            <a:scene3d>
              <a:camera prst="orthographicFront"/>
              <a:lightRig rig="soft" dir="t"/>
            </a:scene3d>
            <a:sp3d extrusionH="127000" prstMaterial="plastic">
              <a:bevelB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12F97B1-71AD-46A8-B5E0-687CC2B313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4766" y="3226346"/>
              <a:ext cx="643432" cy="643432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</p:grpSp>
      <p:sp>
        <p:nvSpPr>
          <p:cNvPr id="33" name="Form 32">
            <a:extLst>
              <a:ext uri="{FF2B5EF4-FFF2-40B4-BE49-F238E27FC236}">
                <a16:creationId xmlns:a16="http://schemas.microsoft.com/office/drawing/2014/main" id="{17C5CD9A-5746-465E-867C-210ECE9E9E19}"/>
              </a:ext>
            </a:extLst>
          </p:cNvPr>
          <p:cNvSpPr/>
          <p:nvPr/>
        </p:nvSpPr>
        <p:spPr>
          <a:xfrm rot="18041206">
            <a:off x="2429775" y="3377638"/>
            <a:ext cx="2078736" cy="2078736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rgbClr val="FF781D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EC1DA52-08B8-46C7-BB9C-038B59D72A96}"/>
              </a:ext>
            </a:extLst>
          </p:cNvPr>
          <p:cNvSpPr/>
          <p:nvPr/>
        </p:nvSpPr>
        <p:spPr>
          <a:xfrm>
            <a:off x="5678822" y="4700301"/>
            <a:ext cx="179349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01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/>
                <a:ea typeface="+mn-ea"/>
                <a:cs typeface="Vrinda" panose="020B0502040204020203" pitchFamily="34" charset="0"/>
              </a:rPr>
              <a:t>Beherrschung digitaler Technologien</a:t>
            </a:r>
          </a:p>
        </p:txBody>
      </p:sp>
      <p:sp>
        <p:nvSpPr>
          <p:cNvPr id="34" name="Pfeil: gebogen 33">
            <a:extLst>
              <a:ext uri="{FF2B5EF4-FFF2-40B4-BE49-F238E27FC236}">
                <a16:creationId xmlns:a16="http://schemas.microsoft.com/office/drawing/2014/main" id="{0F112A6E-3BD5-4D94-9B05-ECB19E908C7B}"/>
              </a:ext>
            </a:extLst>
          </p:cNvPr>
          <p:cNvSpPr/>
          <p:nvPr/>
        </p:nvSpPr>
        <p:spPr>
          <a:xfrm rot="1278098" flipV="1">
            <a:off x="5965273" y="3890269"/>
            <a:ext cx="2363518" cy="2584148"/>
          </a:xfrm>
          <a:prstGeom prst="circularArrow">
            <a:avLst>
              <a:gd name="adj1" fmla="val 4687"/>
              <a:gd name="adj2" fmla="val 299029"/>
              <a:gd name="adj3" fmla="val 2513083"/>
              <a:gd name="adj4" fmla="val 19823451"/>
              <a:gd name="adj5" fmla="val 5469"/>
            </a:avLst>
          </a:prstGeom>
          <a:solidFill>
            <a:srgbClr val="006699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06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99">
        <p:fade/>
      </p:transition>
    </mc:Choice>
    <mc:Fallback xmlns="">
      <p:transition spd="med" advTm="9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feld 32">
            <a:extLst>
              <a:ext uri="{FF2B5EF4-FFF2-40B4-BE49-F238E27FC236}">
                <a16:creationId xmlns:a16="http://schemas.microsoft.com/office/drawing/2014/main" id="{D271E4E9-7E8C-488A-A2E7-2AA6229E15CD}"/>
              </a:ext>
            </a:extLst>
          </p:cNvPr>
          <p:cNvSpPr txBox="1"/>
          <p:nvPr/>
        </p:nvSpPr>
        <p:spPr>
          <a:xfrm>
            <a:off x="3030993" y="379658"/>
            <a:ext cx="57966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HAK digBiz steht für:</a:t>
            </a:r>
          </a:p>
        </p:txBody>
      </p:sp>
      <p:sp>
        <p:nvSpPr>
          <p:cNvPr id="34" name="Freihandform 22">
            <a:extLst>
              <a:ext uri="{FF2B5EF4-FFF2-40B4-BE49-F238E27FC236}">
                <a16:creationId xmlns:a16="http://schemas.microsoft.com/office/drawing/2014/main" id="{CD74585D-97E0-47CF-A600-4F1F831EC72D}"/>
              </a:ext>
            </a:extLst>
          </p:cNvPr>
          <p:cNvSpPr/>
          <p:nvPr/>
        </p:nvSpPr>
        <p:spPr>
          <a:xfrm>
            <a:off x="4451734" y="2956902"/>
            <a:ext cx="3553635" cy="2510629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263" tIns="389263" rIns="389263" bIns="389263" numCol="1" spcCol="1270" anchor="ctr" anchorCtr="0">
            <a:noAutofit/>
          </a:bodyPr>
          <a:lstStyle/>
          <a:p>
            <a:pPr marL="0" marR="0" lvl="0" indent="0" algn="ctr" defTabSz="7556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Ideale Kombination aus technischer und wirtschaftlicher Ausbildung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sp>
        <p:nvSpPr>
          <p:cNvPr id="57" name="Abgerundetes Rechteck 24">
            <a:extLst>
              <a:ext uri="{FF2B5EF4-FFF2-40B4-BE49-F238E27FC236}">
                <a16:creationId xmlns:a16="http://schemas.microsoft.com/office/drawing/2014/main" id="{29393C9C-3986-4E50-B092-F9A01A1C1600}"/>
              </a:ext>
            </a:extLst>
          </p:cNvPr>
          <p:cNvSpPr/>
          <p:nvPr/>
        </p:nvSpPr>
        <p:spPr>
          <a:xfrm>
            <a:off x="4149716" y="1376772"/>
            <a:ext cx="3943458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953" tIns="195953" rIns="195953" bIns="195953" numCol="1" spcCol="1270" anchor="ctr" anchorCtr="0">
            <a:noAutofit/>
          </a:bodyPr>
          <a:lstStyle/>
          <a:p>
            <a:pPr marL="0" marR="0" lvl="0" indent="0" algn="ctr" defTabSz="40005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Fundierte Wirtschaftsausbildung in den Kernfächern der Handelsakademie</a:t>
            </a:r>
          </a:p>
        </p:txBody>
      </p:sp>
      <p:sp>
        <p:nvSpPr>
          <p:cNvPr id="58" name="Abgerundetes Rechteck 25">
            <a:extLst>
              <a:ext uri="{FF2B5EF4-FFF2-40B4-BE49-F238E27FC236}">
                <a16:creationId xmlns:a16="http://schemas.microsoft.com/office/drawing/2014/main" id="{3A6E2813-4578-4E99-B0BF-1DCD93F10052}"/>
              </a:ext>
            </a:extLst>
          </p:cNvPr>
          <p:cNvSpPr/>
          <p:nvPr/>
        </p:nvSpPr>
        <p:spPr>
          <a:xfrm>
            <a:off x="7765353" y="2748926"/>
            <a:ext cx="2387956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763" tIns="199763" rIns="199763" bIns="199763" numCol="1" spcCol="1270" anchor="ctr" anchorCtr="0">
            <a:noAutofit/>
          </a:bodyPr>
          <a:lstStyle/>
          <a:p>
            <a:pPr marL="0" marR="0" lvl="0" indent="0" algn="l" defTabSz="533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Software- und Appentwicklung</a:t>
            </a:r>
          </a:p>
        </p:txBody>
      </p:sp>
      <p:sp>
        <p:nvSpPr>
          <p:cNvPr id="59" name="Abgerundetes Rechteck 26">
            <a:extLst>
              <a:ext uri="{FF2B5EF4-FFF2-40B4-BE49-F238E27FC236}">
                <a16:creationId xmlns:a16="http://schemas.microsoft.com/office/drawing/2014/main" id="{C6E8199E-CD97-4182-91E3-44309934038C}"/>
              </a:ext>
            </a:extLst>
          </p:cNvPr>
          <p:cNvSpPr/>
          <p:nvPr/>
        </p:nvSpPr>
        <p:spPr>
          <a:xfrm>
            <a:off x="8157562" y="4380730"/>
            <a:ext cx="2460050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763" tIns="199763" rIns="199763" bIns="199763" numCol="1" spcCol="1270" anchor="ctr" anchorCtr="0">
            <a:noAutofit/>
          </a:bodyPr>
          <a:lstStyle/>
          <a:p>
            <a:pPr marL="0" marR="0" lvl="0" indent="0" algn="l" defTabSz="533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Mediendesign und Websitegestaltung</a:t>
            </a:r>
          </a:p>
        </p:txBody>
      </p:sp>
      <p:sp>
        <p:nvSpPr>
          <p:cNvPr id="60" name="Abgerundetes Rechteck 27">
            <a:extLst>
              <a:ext uri="{FF2B5EF4-FFF2-40B4-BE49-F238E27FC236}">
                <a16:creationId xmlns:a16="http://schemas.microsoft.com/office/drawing/2014/main" id="{61564AC1-49BB-4E67-9236-E7DE3DE05CF5}"/>
              </a:ext>
            </a:extLst>
          </p:cNvPr>
          <p:cNvSpPr/>
          <p:nvPr/>
        </p:nvSpPr>
        <p:spPr>
          <a:xfrm>
            <a:off x="7059762" y="5975248"/>
            <a:ext cx="2387956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763" tIns="199763" rIns="199763" bIns="199763" numCol="1" spcCol="1270" anchor="ctr" anchorCtr="0">
            <a:noAutofit/>
          </a:bodyPr>
          <a:lstStyle/>
          <a:p>
            <a:pPr marL="0" marR="0" lvl="0" indent="0" algn="l" defTabSz="533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Social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Media und Online Marketing</a:t>
            </a:r>
          </a:p>
        </p:txBody>
      </p:sp>
      <p:sp>
        <p:nvSpPr>
          <p:cNvPr id="61" name="Abgerundetes Rechteck 28">
            <a:extLst>
              <a:ext uri="{FF2B5EF4-FFF2-40B4-BE49-F238E27FC236}">
                <a16:creationId xmlns:a16="http://schemas.microsoft.com/office/drawing/2014/main" id="{8529F3E7-3A2C-492B-9427-E0032FFC8D10}"/>
              </a:ext>
            </a:extLst>
          </p:cNvPr>
          <p:cNvSpPr/>
          <p:nvPr/>
        </p:nvSpPr>
        <p:spPr>
          <a:xfrm>
            <a:off x="2586357" y="5969634"/>
            <a:ext cx="2599564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763" tIns="199763" rIns="199763" bIns="199763" numCol="1" spcCol="1270" anchor="ctr" anchorCtr="0">
            <a:noAutofit/>
          </a:bodyPr>
          <a:lstStyle/>
          <a:p>
            <a:pPr marL="0" marR="0" lvl="0" indent="0" algn="r" defTabSz="533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Videoproduktion 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und -schnitt</a:t>
            </a:r>
          </a:p>
        </p:txBody>
      </p:sp>
      <p:sp>
        <p:nvSpPr>
          <p:cNvPr id="62" name="Abgerundetes Rechteck 29">
            <a:extLst>
              <a:ext uri="{FF2B5EF4-FFF2-40B4-BE49-F238E27FC236}">
                <a16:creationId xmlns:a16="http://schemas.microsoft.com/office/drawing/2014/main" id="{108AE2A8-CBD7-4AB0-A73D-9B45E67CF805}"/>
              </a:ext>
            </a:extLst>
          </p:cNvPr>
          <p:cNvSpPr/>
          <p:nvPr/>
        </p:nvSpPr>
        <p:spPr>
          <a:xfrm>
            <a:off x="1453580" y="4334755"/>
            <a:ext cx="2623564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763" tIns="199763" rIns="199763" bIns="199763" numCol="1" spcCol="1270" anchor="ctr" anchorCtr="0">
            <a:noAutofit/>
          </a:bodyPr>
          <a:lstStyle/>
          <a:p>
            <a:pPr marL="0" marR="0" lvl="0" indent="0" algn="r" defTabSz="533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Computernetzwerke verstehen und betreuen</a:t>
            </a:r>
          </a:p>
        </p:txBody>
      </p:sp>
      <p:sp>
        <p:nvSpPr>
          <p:cNvPr id="63" name="Abgerundetes Rechteck 30">
            <a:extLst>
              <a:ext uri="{FF2B5EF4-FFF2-40B4-BE49-F238E27FC236}">
                <a16:creationId xmlns:a16="http://schemas.microsoft.com/office/drawing/2014/main" id="{4F1A8B46-5CB3-4E50-9F54-97507C38485F}"/>
              </a:ext>
            </a:extLst>
          </p:cNvPr>
          <p:cNvSpPr/>
          <p:nvPr/>
        </p:nvSpPr>
        <p:spPr>
          <a:xfrm>
            <a:off x="1590909" y="2710969"/>
            <a:ext cx="2880168" cy="694112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763" tIns="199763" rIns="199763" bIns="199763" numCol="1" spcCol="1270" anchor="ctr" anchorCtr="0">
            <a:noAutofit/>
          </a:bodyPr>
          <a:lstStyle/>
          <a:p>
            <a:pPr marL="0" marR="0" lvl="0" indent="0" algn="r" defTabSz="533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Programme an betriebliche Anforderungen anpassen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0D510B1-D92E-405F-88F9-B867A2F6980A}"/>
              </a:ext>
            </a:extLst>
          </p:cNvPr>
          <p:cNvGrpSpPr/>
          <p:nvPr/>
        </p:nvGrpSpPr>
        <p:grpSpPr>
          <a:xfrm>
            <a:off x="3934532" y="2070884"/>
            <a:ext cx="4322936" cy="4231656"/>
            <a:chOff x="2418471" y="2078399"/>
            <a:chExt cx="4322936" cy="4231656"/>
          </a:xfrm>
        </p:grpSpPr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BAF819DF-3F75-4C92-B2E6-47513210138A}"/>
                </a:ext>
              </a:extLst>
            </p:cNvPr>
            <p:cNvSpPr/>
            <p:nvPr/>
          </p:nvSpPr>
          <p:spPr bwMode="auto">
            <a:xfrm>
              <a:off x="2746557" y="2333498"/>
              <a:ext cx="3816424" cy="3816424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4D976D8D-2371-4F2C-A119-BFB4363C1F78}"/>
                </a:ext>
              </a:extLst>
            </p:cNvPr>
            <p:cNvSpPr/>
            <p:nvPr/>
          </p:nvSpPr>
          <p:spPr>
            <a:xfrm>
              <a:off x="4238851" y="2078399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B85F052F-755E-455D-92FE-1A5D81E071B2}"/>
                </a:ext>
              </a:extLst>
            </p:cNvPr>
            <p:cNvSpPr/>
            <p:nvPr/>
          </p:nvSpPr>
          <p:spPr>
            <a:xfrm>
              <a:off x="5698683" y="2781417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5D70C1A8-AF5D-4701-A7AC-3413414DBC07}"/>
                </a:ext>
              </a:extLst>
            </p:cNvPr>
            <p:cNvSpPr/>
            <p:nvPr/>
          </p:nvSpPr>
          <p:spPr>
            <a:xfrm>
              <a:off x="6059231" y="4361084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389F2235-6C23-4E33-BA09-AED44F0211B0}"/>
                </a:ext>
              </a:extLst>
            </p:cNvPr>
            <p:cNvSpPr/>
            <p:nvPr/>
          </p:nvSpPr>
          <p:spPr>
            <a:xfrm>
              <a:off x="5048996" y="5627879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C88520D0-7D41-403E-A18B-09C3C99DB78A}"/>
                </a:ext>
              </a:extLst>
            </p:cNvPr>
            <p:cNvSpPr/>
            <p:nvPr/>
          </p:nvSpPr>
          <p:spPr>
            <a:xfrm>
              <a:off x="3428706" y="5627879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F7E36C8-42B0-4B0E-8438-476046F364D9}"/>
                </a:ext>
              </a:extLst>
            </p:cNvPr>
            <p:cNvSpPr/>
            <p:nvPr/>
          </p:nvSpPr>
          <p:spPr>
            <a:xfrm>
              <a:off x="2418471" y="4361084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32F67007-1749-4C7B-BABB-45F4CE20A135}"/>
                </a:ext>
              </a:extLst>
            </p:cNvPr>
            <p:cNvSpPr/>
            <p:nvPr/>
          </p:nvSpPr>
          <p:spPr>
            <a:xfrm>
              <a:off x="2779019" y="2781417"/>
              <a:ext cx="682176" cy="682176"/>
            </a:xfrm>
            <a:custGeom>
              <a:avLst/>
              <a:gdLst>
                <a:gd name="connsiteX0" fmla="*/ 0 w 436355"/>
                <a:gd name="connsiteY0" fmla="*/ 218178 h 436355"/>
                <a:gd name="connsiteX1" fmla="*/ 218178 w 436355"/>
                <a:gd name="connsiteY1" fmla="*/ 0 h 436355"/>
                <a:gd name="connsiteX2" fmla="*/ 436356 w 436355"/>
                <a:gd name="connsiteY2" fmla="*/ 218178 h 436355"/>
                <a:gd name="connsiteX3" fmla="*/ 218178 w 436355"/>
                <a:gd name="connsiteY3" fmla="*/ 436356 h 436355"/>
                <a:gd name="connsiteX4" fmla="*/ 0 w 436355"/>
                <a:gd name="connsiteY4" fmla="*/ 218178 h 4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355" h="436355">
                  <a:moveTo>
                    <a:pt x="0" y="218178"/>
                  </a:moveTo>
                  <a:cubicBezTo>
                    <a:pt x="0" y="97682"/>
                    <a:pt x="97682" y="0"/>
                    <a:pt x="218178" y="0"/>
                  </a:cubicBezTo>
                  <a:cubicBezTo>
                    <a:pt x="338674" y="0"/>
                    <a:pt x="436356" y="97682"/>
                    <a:pt x="436356" y="218178"/>
                  </a:cubicBezTo>
                  <a:cubicBezTo>
                    <a:pt x="436356" y="338674"/>
                    <a:pt x="338674" y="436356"/>
                    <a:pt x="218178" y="436356"/>
                  </a:cubicBezTo>
                  <a:cubicBezTo>
                    <a:pt x="97682" y="436356"/>
                    <a:pt x="0" y="338674"/>
                    <a:pt x="0" y="218178"/>
                  </a:cubicBezTo>
                  <a:close/>
                </a:path>
              </a:pathLst>
            </a:custGeom>
            <a:solidFill>
              <a:srgbClr val="2D5495"/>
            </a:solidFill>
            <a:ln w="57150">
              <a:solidFill>
                <a:srgbClr val="A8D5F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238" tIns="77238" rIns="77238" bIns="77238" numCol="1" spcCol="1270" anchor="ctr" anchorCtr="0">
              <a:noAutofit/>
            </a:bodyPr>
            <a:lstStyle/>
            <a:p>
              <a:pPr marL="0" marR="0" lvl="0" indent="0" algn="ctr" defTabSz="93345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endParaRPr>
            </a:p>
          </p:txBody>
        </p:sp>
        <p:pic>
          <p:nvPicPr>
            <p:cNvPr id="3" name="Grafik 2" descr="Balkendiagramm">
              <a:extLst>
                <a:ext uri="{FF2B5EF4-FFF2-40B4-BE49-F238E27FC236}">
                  <a16:creationId xmlns:a16="http://schemas.microsoft.com/office/drawing/2014/main" id="{696BDE40-65BB-40EA-A552-89786EE5D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34261" y="2169686"/>
              <a:ext cx="489767" cy="489767"/>
            </a:xfrm>
            <a:prstGeom prst="rect">
              <a:avLst/>
            </a:prstGeom>
          </p:spPr>
        </p:pic>
        <p:grpSp>
          <p:nvGrpSpPr>
            <p:cNvPr id="35" name="Group 70">
              <a:extLst>
                <a:ext uri="{FF2B5EF4-FFF2-40B4-BE49-F238E27FC236}">
                  <a16:creationId xmlns:a16="http://schemas.microsoft.com/office/drawing/2014/main" id="{CE270BF7-4193-41F8-BE41-A6725A2703A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73835" y="2944124"/>
              <a:ext cx="360000" cy="359359"/>
              <a:chOff x="368" y="1263"/>
              <a:chExt cx="562" cy="561"/>
            </a:xfrm>
          </p:grpSpPr>
          <p:sp>
            <p:nvSpPr>
              <p:cNvPr id="36" name="Freeform 71">
                <a:extLst>
                  <a:ext uri="{FF2B5EF4-FFF2-40B4-BE49-F238E27FC236}">
                    <a16:creationId xmlns:a16="http://schemas.microsoft.com/office/drawing/2014/main" id="{E7987E1C-75A7-4775-8A1A-515C4040A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" y="1386"/>
                <a:ext cx="246" cy="438"/>
              </a:xfrm>
              <a:custGeom>
                <a:avLst/>
                <a:gdLst>
                  <a:gd name="T0" fmla="*/ 95 w 112"/>
                  <a:gd name="T1" fmla="*/ 200 h 200"/>
                  <a:gd name="T2" fmla="*/ 17 w 112"/>
                  <a:gd name="T3" fmla="*/ 200 h 200"/>
                  <a:gd name="T4" fmla="*/ 0 w 112"/>
                  <a:gd name="T5" fmla="*/ 183 h 200"/>
                  <a:gd name="T6" fmla="*/ 0 w 112"/>
                  <a:gd name="T7" fmla="*/ 17 h 200"/>
                  <a:gd name="T8" fmla="*/ 17 w 112"/>
                  <a:gd name="T9" fmla="*/ 0 h 200"/>
                  <a:gd name="T10" fmla="*/ 95 w 112"/>
                  <a:gd name="T11" fmla="*/ 0 h 200"/>
                  <a:gd name="T12" fmla="*/ 112 w 112"/>
                  <a:gd name="T13" fmla="*/ 17 h 200"/>
                  <a:gd name="T14" fmla="*/ 112 w 112"/>
                  <a:gd name="T15" fmla="*/ 183 h 200"/>
                  <a:gd name="T16" fmla="*/ 95 w 112"/>
                  <a:gd name="T1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200">
                    <a:moveTo>
                      <a:pt x="95" y="200"/>
                    </a:moveTo>
                    <a:cubicBezTo>
                      <a:pt x="17" y="200"/>
                      <a:pt x="17" y="200"/>
                      <a:pt x="17" y="200"/>
                    </a:cubicBezTo>
                    <a:cubicBezTo>
                      <a:pt x="7" y="200"/>
                      <a:pt x="0" y="192"/>
                      <a:pt x="0" y="18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5" y="0"/>
                      <a:pt x="112" y="8"/>
                      <a:pt x="112" y="17"/>
                    </a:cubicBezTo>
                    <a:cubicBezTo>
                      <a:pt x="112" y="183"/>
                      <a:pt x="112" y="183"/>
                      <a:pt x="112" y="183"/>
                    </a:cubicBezTo>
                    <a:cubicBezTo>
                      <a:pt x="112" y="192"/>
                      <a:pt x="105" y="200"/>
                      <a:pt x="95" y="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72">
                <a:extLst>
                  <a:ext uri="{FF2B5EF4-FFF2-40B4-BE49-F238E27FC236}">
                    <a16:creationId xmlns:a16="http://schemas.microsoft.com/office/drawing/2014/main" id="{81FB0599-9D27-4800-B8B4-6BBE43B1E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" y="1765"/>
                <a:ext cx="44" cy="44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3">
                <a:extLst>
                  <a:ext uri="{FF2B5EF4-FFF2-40B4-BE49-F238E27FC236}">
                    <a16:creationId xmlns:a16="http://schemas.microsoft.com/office/drawing/2014/main" id="{23A0F377-A159-492B-A740-8B3D23603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" y="1414"/>
                <a:ext cx="57" cy="15"/>
              </a:xfrm>
              <a:custGeom>
                <a:avLst/>
                <a:gdLst>
                  <a:gd name="T0" fmla="*/ 23 w 26"/>
                  <a:gd name="T1" fmla="*/ 0 h 7"/>
                  <a:gd name="T2" fmla="*/ 3 w 26"/>
                  <a:gd name="T3" fmla="*/ 0 h 7"/>
                  <a:gd name="T4" fmla="*/ 0 w 26"/>
                  <a:gd name="T5" fmla="*/ 3 h 7"/>
                  <a:gd name="T6" fmla="*/ 3 w 26"/>
                  <a:gd name="T7" fmla="*/ 7 h 7"/>
                  <a:gd name="T8" fmla="*/ 23 w 26"/>
                  <a:gd name="T9" fmla="*/ 7 h 7"/>
                  <a:gd name="T10" fmla="*/ 26 w 26"/>
                  <a:gd name="T11" fmla="*/ 3 h 7"/>
                  <a:gd name="T12" fmla="*/ 23 w 26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7">
                    <a:moveTo>
                      <a:pt x="2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7"/>
                      <a:pt x="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5" y="7"/>
                      <a:pt x="26" y="5"/>
                      <a:pt x="26" y="3"/>
                    </a:cubicBezTo>
                    <a:cubicBezTo>
                      <a:pt x="26" y="2"/>
                      <a:pt x="25" y="0"/>
                      <a:pt x="23" y="0"/>
                    </a:cubicBez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74">
                <a:extLst>
                  <a:ext uri="{FF2B5EF4-FFF2-40B4-BE49-F238E27FC236}">
                    <a16:creationId xmlns:a16="http://schemas.microsoft.com/office/drawing/2014/main" id="{61C94B18-75D1-4DCE-86B7-FD811B3D9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" y="1456"/>
                <a:ext cx="211" cy="289"/>
              </a:xfrm>
              <a:prstGeom prst="rect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5">
                <a:extLst>
                  <a:ext uri="{FF2B5EF4-FFF2-40B4-BE49-F238E27FC236}">
                    <a16:creationId xmlns:a16="http://schemas.microsoft.com/office/drawing/2014/main" id="{AF6A968C-B0CD-4C18-84A9-4261DF153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1263"/>
                <a:ext cx="395" cy="473"/>
              </a:xfrm>
              <a:custGeom>
                <a:avLst/>
                <a:gdLst>
                  <a:gd name="T0" fmla="*/ 168 w 180"/>
                  <a:gd name="T1" fmla="*/ 12 h 216"/>
                  <a:gd name="T2" fmla="*/ 12 w 180"/>
                  <a:gd name="T3" fmla="*/ 12 h 216"/>
                  <a:gd name="T4" fmla="*/ 12 w 180"/>
                  <a:gd name="T5" fmla="*/ 180 h 216"/>
                  <a:gd name="T6" fmla="*/ 132 w 180"/>
                  <a:gd name="T7" fmla="*/ 180 h 216"/>
                  <a:gd name="T8" fmla="*/ 132 w 180"/>
                  <a:gd name="T9" fmla="*/ 216 h 216"/>
                  <a:gd name="T10" fmla="*/ 17 w 180"/>
                  <a:gd name="T11" fmla="*/ 216 h 216"/>
                  <a:gd name="T12" fmla="*/ 0 w 180"/>
                  <a:gd name="T13" fmla="*/ 199 h 216"/>
                  <a:gd name="T14" fmla="*/ 0 w 180"/>
                  <a:gd name="T15" fmla="*/ 17 h 216"/>
                  <a:gd name="T16" fmla="*/ 17 w 180"/>
                  <a:gd name="T17" fmla="*/ 0 h 216"/>
                  <a:gd name="T18" fmla="*/ 163 w 180"/>
                  <a:gd name="T19" fmla="*/ 0 h 216"/>
                  <a:gd name="T20" fmla="*/ 180 w 180"/>
                  <a:gd name="T21" fmla="*/ 17 h 216"/>
                  <a:gd name="T22" fmla="*/ 180 w 180"/>
                  <a:gd name="T23" fmla="*/ 44 h 216"/>
                  <a:gd name="T24" fmla="*/ 168 w 180"/>
                  <a:gd name="T25" fmla="*/ 44 h 216"/>
                  <a:gd name="T26" fmla="*/ 168 w 180"/>
                  <a:gd name="T27" fmla="*/ 12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216">
                    <a:moveTo>
                      <a:pt x="168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80"/>
                      <a:pt x="12" y="180"/>
                      <a:pt x="12" y="180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32" y="216"/>
                      <a:pt x="132" y="216"/>
                      <a:pt x="132" y="216"/>
                    </a:cubicBezTo>
                    <a:cubicBezTo>
                      <a:pt x="17" y="216"/>
                      <a:pt x="17" y="216"/>
                      <a:pt x="17" y="216"/>
                    </a:cubicBezTo>
                    <a:cubicBezTo>
                      <a:pt x="7" y="216"/>
                      <a:pt x="0" y="208"/>
                      <a:pt x="0" y="19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3" y="0"/>
                      <a:pt x="180" y="8"/>
                      <a:pt x="180" y="17"/>
                    </a:cubicBezTo>
                    <a:cubicBezTo>
                      <a:pt x="180" y="44"/>
                      <a:pt x="180" y="44"/>
                      <a:pt x="180" y="44"/>
                    </a:cubicBezTo>
                    <a:cubicBezTo>
                      <a:pt x="168" y="44"/>
                      <a:pt x="168" y="44"/>
                      <a:pt x="168" y="44"/>
                    </a:cubicBezTo>
                    <a:lnTo>
                      <a:pt x="168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76">
                <a:extLst>
                  <a:ext uri="{FF2B5EF4-FFF2-40B4-BE49-F238E27FC236}">
                    <a16:creationId xmlns:a16="http://schemas.microsoft.com/office/drawing/2014/main" id="{3AB0D1A1-79CA-4E2F-BCFF-DD8EAB66E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" y="1677"/>
                <a:ext cx="44" cy="44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131">
              <a:extLst>
                <a:ext uri="{FF2B5EF4-FFF2-40B4-BE49-F238E27FC236}">
                  <a16:creationId xmlns:a16="http://schemas.microsoft.com/office/drawing/2014/main" id="{94F57AFD-992A-4319-8521-1D3E7ED367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217901" y="4528412"/>
              <a:ext cx="396000" cy="396000"/>
              <a:chOff x="2241" y="2116"/>
              <a:chExt cx="592" cy="592"/>
            </a:xfrm>
            <a:solidFill>
              <a:schemeClr val="bg1"/>
            </a:solidFill>
          </p:grpSpPr>
          <p:sp>
            <p:nvSpPr>
              <p:cNvPr id="43" name="Freeform 132">
                <a:extLst>
                  <a:ext uri="{FF2B5EF4-FFF2-40B4-BE49-F238E27FC236}">
                    <a16:creationId xmlns:a16="http://schemas.microsoft.com/office/drawing/2014/main" id="{CC4F4D5B-F467-429D-B566-48E645CA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" y="2116"/>
                <a:ext cx="338" cy="269"/>
              </a:xfrm>
              <a:custGeom>
                <a:avLst/>
                <a:gdLst>
                  <a:gd name="T0" fmla="*/ 110 w 146"/>
                  <a:gd name="T1" fmla="*/ 43 h 117"/>
                  <a:gd name="T2" fmla="*/ 56 w 146"/>
                  <a:gd name="T3" fmla="*/ 91 h 117"/>
                  <a:gd name="T4" fmla="*/ 50 w 146"/>
                  <a:gd name="T5" fmla="*/ 104 h 117"/>
                  <a:gd name="T6" fmla="*/ 35 w 146"/>
                  <a:gd name="T7" fmla="*/ 109 h 117"/>
                  <a:gd name="T8" fmla="*/ 27 w 146"/>
                  <a:gd name="T9" fmla="*/ 117 h 117"/>
                  <a:gd name="T10" fmla="*/ 0 w 146"/>
                  <a:gd name="T11" fmla="*/ 81 h 117"/>
                  <a:gd name="T12" fmla="*/ 9 w 146"/>
                  <a:gd name="T13" fmla="*/ 75 h 117"/>
                  <a:gd name="T14" fmla="*/ 19 w 146"/>
                  <a:gd name="T15" fmla="*/ 62 h 117"/>
                  <a:gd name="T16" fmla="*/ 35 w 146"/>
                  <a:gd name="T17" fmla="*/ 59 h 117"/>
                  <a:gd name="T18" fmla="*/ 101 w 146"/>
                  <a:gd name="T19" fmla="*/ 19 h 117"/>
                  <a:gd name="T20" fmla="*/ 143 w 146"/>
                  <a:gd name="T21" fmla="*/ 3 h 117"/>
                  <a:gd name="T22" fmla="*/ 110 w 146"/>
                  <a:gd name="T23" fmla="*/ 4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17">
                    <a:moveTo>
                      <a:pt x="110" y="43"/>
                    </a:moveTo>
                    <a:cubicBezTo>
                      <a:pt x="110" y="43"/>
                      <a:pt x="79" y="69"/>
                      <a:pt x="56" y="91"/>
                    </a:cubicBezTo>
                    <a:cubicBezTo>
                      <a:pt x="58" y="94"/>
                      <a:pt x="50" y="104"/>
                      <a:pt x="50" y="104"/>
                    </a:cubicBezTo>
                    <a:cubicBezTo>
                      <a:pt x="50" y="104"/>
                      <a:pt x="43" y="110"/>
                      <a:pt x="35" y="109"/>
                    </a:cubicBezTo>
                    <a:cubicBezTo>
                      <a:pt x="29" y="115"/>
                      <a:pt x="27" y="117"/>
                      <a:pt x="27" y="117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4" y="79"/>
                      <a:pt x="9" y="75"/>
                    </a:cubicBezTo>
                    <a:cubicBezTo>
                      <a:pt x="12" y="74"/>
                      <a:pt x="8" y="68"/>
                      <a:pt x="19" y="62"/>
                    </a:cubicBezTo>
                    <a:cubicBezTo>
                      <a:pt x="19" y="62"/>
                      <a:pt x="25" y="55"/>
                      <a:pt x="35" y="59"/>
                    </a:cubicBezTo>
                    <a:cubicBezTo>
                      <a:pt x="62" y="43"/>
                      <a:pt x="101" y="19"/>
                      <a:pt x="101" y="19"/>
                    </a:cubicBezTo>
                    <a:cubicBezTo>
                      <a:pt x="139" y="0"/>
                      <a:pt x="143" y="3"/>
                      <a:pt x="143" y="3"/>
                    </a:cubicBezTo>
                    <a:cubicBezTo>
                      <a:pt x="146" y="4"/>
                      <a:pt x="123" y="31"/>
                      <a:pt x="110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133">
                <a:extLst>
                  <a:ext uri="{FF2B5EF4-FFF2-40B4-BE49-F238E27FC236}">
                    <a16:creationId xmlns:a16="http://schemas.microsoft.com/office/drawing/2014/main" id="{EA258E6D-F436-4DAB-A38E-24A5C896C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" y="2309"/>
                <a:ext cx="222" cy="221"/>
              </a:xfrm>
              <a:custGeom>
                <a:avLst/>
                <a:gdLst>
                  <a:gd name="T0" fmla="*/ 0 w 96"/>
                  <a:gd name="T1" fmla="*/ 50 h 96"/>
                  <a:gd name="T2" fmla="*/ 36 w 96"/>
                  <a:gd name="T3" fmla="*/ 30 h 96"/>
                  <a:gd name="T4" fmla="*/ 71 w 96"/>
                  <a:gd name="T5" fmla="*/ 3 h 96"/>
                  <a:gd name="T6" fmla="*/ 96 w 96"/>
                  <a:gd name="T7" fmla="*/ 37 h 96"/>
                  <a:gd name="T8" fmla="*/ 0 w 96"/>
                  <a:gd name="T9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6">
                    <a:moveTo>
                      <a:pt x="0" y="50"/>
                    </a:moveTo>
                    <a:cubicBezTo>
                      <a:pt x="0" y="50"/>
                      <a:pt x="31" y="59"/>
                      <a:pt x="36" y="30"/>
                    </a:cubicBezTo>
                    <a:cubicBezTo>
                      <a:pt x="40" y="0"/>
                      <a:pt x="71" y="3"/>
                      <a:pt x="71" y="3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59" y="96"/>
                      <a:pt x="0" y="50"/>
                      <a:pt x="0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34">
                <a:extLst>
                  <a:ext uri="{FF2B5EF4-FFF2-40B4-BE49-F238E27FC236}">
                    <a16:creationId xmlns:a16="http://schemas.microsoft.com/office/drawing/2014/main" id="{43EDDC4E-7D30-4181-9D28-88E0B23E4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2128"/>
                <a:ext cx="574" cy="451"/>
              </a:xfrm>
              <a:custGeom>
                <a:avLst/>
                <a:gdLst>
                  <a:gd name="T0" fmla="*/ 24 w 248"/>
                  <a:gd name="T1" fmla="*/ 12 h 196"/>
                  <a:gd name="T2" fmla="*/ 12 w 248"/>
                  <a:gd name="T3" fmla="*/ 25 h 196"/>
                  <a:gd name="T4" fmla="*/ 12 w 248"/>
                  <a:gd name="T5" fmla="*/ 160 h 196"/>
                  <a:gd name="T6" fmla="*/ 24 w 248"/>
                  <a:gd name="T7" fmla="*/ 172 h 196"/>
                  <a:gd name="T8" fmla="*/ 224 w 248"/>
                  <a:gd name="T9" fmla="*/ 172 h 196"/>
                  <a:gd name="T10" fmla="*/ 236 w 248"/>
                  <a:gd name="T11" fmla="*/ 160 h 196"/>
                  <a:gd name="T12" fmla="*/ 236 w 248"/>
                  <a:gd name="T13" fmla="*/ 39 h 196"/>
                  <a:gd name="T14" fmla="*/ 248 w 248"/>
                  <a:gd name="T15" fmla="*/ 28 h 196"/>
                  <a:gd name="T16" fmla="*/ 248 w 248"/>
                  <a:gd name="T17" fmla="*/ 178 h 196"/>
                  <a:gd name="T18" fmla="*/ 229 w 248"/>
                  <a:gd name="T19" fmla="*/ 196 h 196"/>
                  <a:gd name="T20" fmla="*/ 19 w 248"/>
                  <a:gd name="T21" fmla="*/ 196 h 196"/>
                  <a:gd name="T22" fmla="*/ 0 w 248"/>
                  <a:gd name="T23" fmla="*/ 178 h 196"/>
                  <a:gd name="T24" fmla="*/ 0 w 248"/>
                  <a:gd name="T25" fmla="*/ 19 h 196"/>
                  <a:gd name="T26" fmla="*/ 19 w 248"/>
                  <a:gd name="T27" fmla="*/ 0 h 196"/>
                  <a:gd name="T28" fmla="*/ 212 w 248"/>
                  <a:gd name="T29" fmla="*/ 0 h 196"/>
                  <a:gd name="T30" fmla="*/ 192 w 248"/>
                  <a:gd name="T31" fmla="*/ 12 h 196"/>
                  <a:gd name="T32" fmla="*/ 24 w 248"/>
                  <a:gd name="T33" fmla="*/ 1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8" h="196">
                    <a:moveTo>
                      <a:pt x="24" y="12"/>
                    </a:moveTo>
                    <a:cubicBezTo>
                      <a:pt x="17" y="12"/>
                      <a:pt x="12" y="18"/>
                      <a:pt x="12" y="25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2" y="167"/>
                      <a:pt x="17" y="172"/>
                      <a:pt x="24" y="172"/>
                    </a:cubicBezTo>
                    <a:cubicBezTo>
                      <a:pt x="224" y="172"/>
                      <a:pt x="224" y="172"/>
                      <a:pt x="224" y="172"/>
                    </a:cubicBezTo>
                    <a:cubicBezTo>
                      <a:pt x="230" y="172"/>
                      <a:pt x="236" y="167"/>
                      <a:pt x="236" y="160"/>
                    </a:cubicBezTo>
                    <a:cubicBezTo>
                      <a:pt x="236" y="39"/>
                      <a:pt x="236" y="39"/>
                      <a:pt x="236" y="39"/>
                    </a:cubicBezTo>
                    <a:cubicBezTo>
                      <a:pt x="241" y="35"/>
                      <a:pt x="245" y="31"/>
                      <a:pt x="248" y="28"/>
                    </a:cubicBezTo>
                    <a:cubicBezTo>
                      <a:pt x="248" y="178"/>
                      <a:pt x="248" y="178"/>
                      <a:pt x="248" y="178"/>
                    </a:cubicBezTo>
                    <a:cubicBezTo>
                      <a:pt x="248" y="188"/>
                      <a:pt x="240" y="196"/>
                      <a:pt x="229" y="196"/>
                    </a:cubicBezTo>
                    <a:cubicBezTo>
                      <a:pt x="19" y="196"/>
                      <a:pt x="19" y="196"/>
                      <a:pt x="19" y="196"/>
                    </a:cubicBezTo>
                    <a:cubicBezTo>
                      <a:pt x="8" y="196"/>
                      <a:pt x="0" y="188"/>
                      <a:pt x="0" y="17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06" y="4"/>
                      <a:pt x="199" y="8"/>
                      <a:pt x="192" y="12"/>
                    </a:cubicBezTo>
                    <a:lnTo>
                      <a:pt x="2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135">
                <a:extLst>
                  <a:ext uri="{FF2B5EF4-FFF2-40B4-BE49-F238E27FC236}">
                    <a16:creationId xmlns:a16="http://schemas.microsoft.com/office/drawing/2014/main" id="{188324FF-F5FF-4099-A8C6-C1D2B04B1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2606"/>
                <a:ext cx="179" cy="65"/>
              </a:xfrm>
              <a:custGeom>
                <a:avLst/>
                <a:gdLst>
                  <a:gd name="T0" fmla="*/ 72 w 77"/>
                  <a:gd name="T1" fmla="*/ 0 h 28"/>
                  <a:gd name="T2" fmla="*/ 77 w 77"/>
                  <a:gd name="T3" fmla="*/ 28 h 28"/>
                  <a:gd name="T4" fmla="*/ 0 w 77"/>
                  <a:gd name="T5" fmla="*/ 28 h 28"/>
                  <a:gd name="T6" fmla="*/ 4 w 77"/>
                  <a:gd name="T7" fmla="*/ 0 h 28"/>
                  <a:gd name="T8" fmla="*/ 72 w 77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28">
                    <a:moveTo>
                      <a:pt x="72" y="0"/>
                    </a:moveTo>
                    <a:cubicBezTo>
                      <a:pt x="72" y="19"/>
                      <a:pt x="77" y="28"/>
                      <a:pt x="77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4" y="21"/>
                      <a:pt x="4" y="0"/>
                    </a:cubicBezTo>
                    <a:cubicBezTo>
                      <a:pt x="9" y="0"/>
                      <a:pt x="70" y="0"/>
                      <a:pt x="7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36">
                <a:extLst>
                  <a:ext uri="{FF2B5EF4-FFF2-40B4-BE49-F238E27FC236}">
                    <a16:creationId xmlns:a16="http://schemas.microsoft.com/office/drawing/2014/main" id="{D2496FBE-7630-4F19-85E7-777DDD773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" y="2671"/>
                <a:ext cx="255" cy="37"/>
              </a:xfrm>
              <a:custGeom>
                <a:avLst/>
                <a:gdLst>
                  <a:gd name="T0" fmla="*/ 8 w 110"/>
                  <a:gd name="T1" fmla="*/ 0 h 16"/>
                  <a:gd name="T2" fmla="*/ 102 w 110"/>
                  <a:gd name="T3" fmla="*/ 0 h 16"/>
                  <a:gd name="T4" fmla="*/ 110 w 110"/>
                  <a:gd name="T5" fmla="*/ 8 h 16"/>
                  <a:gd name="T6" fmla="*/ 102 w 110"/>
                  <a:gd name="T7" fmla="*/ 16 h 16"/>
                  <a:gd name="T8" fmla="*/ 8 w 110"/>
                  <a:gd name="T9" fmla="*/ 16 h 16"/>
                  <a:gd name="T10" fmla="*/ 0 w 110"/>
                  <a:gd name="T11" fmla="*/ 8 h 16"/>
                  <a:gd name="T12" fmla="*/ 8 w 110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6">
                    <a:moveTo>
                      <a:pt x="8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6" y="0"/>
                      <a:pt x="110" y="4"/>
                      <a:pt x="110" y="8"/>
                    </a:cubicBezTo>
                    <a:cubicBezTo>
                      <a:pt x="110" y="13"/>
                      <a:pt x="106" y="16"/>
                      <a:pt x="102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261">
              <a:extLst>
                <a:ext uri="{FF2B5EF4-FFF2-40B4-BE49-F238E27FC236}">
                  <a16:creationId xmlns:a16="http://schemas.microsoft.com/office/drawing/2014/main" id="{A9F14BEC-663B-4402-8867-8587F63591E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83754" y="4532464"/>
              <a:ext cx="355366" cy="360000"/>
              <a:chOff x="321" y="3653"/>
              <a:chExt cx="537" cy="544"/>
            </a:xfrm>
            <a:solidFill>
              <a:schemeClr val="bg1"/>
            </a:solidFill>
          </p:grpSpPr>
          <p:sp>
            <p:nvSpPr>
              <p:cNvPr id="49" name="Freeform 262">
                <a:extLst>
                  <a:ext uri="{FF2B5EF4-FFF2-40B4-BE49-F238E27FC236}">
                    <a16:creationId xmlns:a16="http://schemas.microsoft.com/office/drawing/2014/main" id="{3584ECC0-E42D-465F-B5A9-98FEA7D93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" y="3653"/>
                <a:ext cx="537" cy="423"/>
              </a:xfrm>
              <a:custGeom>
                <a:avLst/>
                <a:gdLst>
                  <a:gd name="T0" fmla="*/ 229 w 248"/>
                  <a:gd name="T1" fmla="*/ 196 h 196"/>
                  <a:gd name="T2" fmla="*/ 128 w 248"/>
                  <a:gd name="T3" fmla="*/ 196 h 196"/>
                  <a:gd name="T4" fmla="*/ 120 w 248"/>
                  <a:gd name="T5" fmla="*/ 196 h 196"/>
                  <a:gd name="T6" fmla="*/ 19 w 248"/>
                  <a:gd name="T7" fmla="*/ 196 h 196"/>
                  <a:gd name="T8" fmla="*/ 0 w 248"/>
                  <a:gd name="T9" fmla="*/ 177 h 196"/>
                  <a:gd name="T10" fmla="*/ 0 w 248"/>
                  <a:gd name="T11" fmla="*/ 19 h 196"/>
                  <a:gd name="T12" fmla="*/ 19 w 248"/>
                  <a:gd name="T13" fmla="*/ 0 h 196"/>
                  <a:gd name="T14" fmla="*/ 120 w 248"/>
                  <a:gd name="T15" fmla="*/ 0 h 196"/>
                  <a:gd name="T16" fmla="*/ 128 w 248"/>
                  <a:gd name="T17" fmla="*/ 0 h 196"/>
                  <a:gd name="T18" fmla="*/ 229 w 248"/>
                  <a:gd name="T19" fmla="*/ 0 h 196"/>
                  <a:gd name="T20" fmla="*/ 248 w 248"/>
                  <a:gd name="T21" fmla="*/ 19 h 196"/>
                  <a:gd name="T22" fmla="*/ 248 w 248"/>
                  <a:gd name="T23" fmla="*/ 177 h 196"/>
                  <a:gd name="T24" fmla="*/ 229 w 248"/>
                  <a:gd name="T25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196">
                    <a:moveTo>
                      <a:pt x="229" y="196"/>
                    </a:move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0" y="196"/>
                      <a:pt x="120" y="196"/>
                      <a:pt x="120" y="196"/>
                    </a:cubicBezTo>
                    <a:cubicBezTo>
                      <a:pt x="19" y="196"/>
                      <a:pt x="19" y="196"/>
                      <a:pt x="19" y="196"/>
                    </a:cubicBezTo>
                    <a:cubicBezTo>
                      <a:pt x="8" y="196"/>
                      <a:pt x="0" y="188"/>
                      <a:pt x="0" y="17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229" y="0"/>
                      <a:pt x="229" y="0"/>
                      <a:pt x="229" y="0"/>
                    </a:cubicBezTo>
                    <a:cubicBezTo>
                      <a:pt x="240" y="0"/>
                      <a:pt x="248" y="8"/>
                      <a:pt x="248" y="19"/>
                    </a:cubicBezTo>
                    <a:cubicBezTo>
                      <a:pt x="248" y="177"/>
                      <a:pt x="248" y="177"/>
                      <a:pt x="248" y="177"/>
                    </a:cubicBezTo>
                    <a:cubicBezTo>
                      <a:pt x="248" y="188"/>
                      <a:pt x="240" y="196"/>
                      <a:pt x="229" y="1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263">
                <a:extLst>
                  <a:ext uri="{FF2B5EF4-FFF2-40B4-BE49-F238E27FC236}">
                    <a16:creationId xmlns:a16="http://schemas.microsoft.com/office/drawing/2014/main" id="{312D198D-BB1E-4AEC-8B80-790ED37C2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3679"/>
                <a:ext cx="485" cy="345"/>
              </a:xfrm>
              <a:custGeom>
                <a:avLst/>
                <a:gdLst>
                  <a:gd name="T0" fmla="*/ 224 w 224"/>
                  <a:gd name="T1" fmla="*/ 12 h 160"/>
                  <a:gd name="T2" fmla="*/ 212 w 224"/>
                  <a:gd name="T3" fmla="*/ 0 h 160"/>
                  <a:gd name="T4" fmla="*/ 116 w 224"/>
                  <a:gd name="T5" fmla="*/ 0 h 160"/>
                  <a:gd name="T6" fmla="*/ 108 w 224"/>
                  <a:gd name="T7" fmla="*/ 0 h 160"/>
                  <a:gd name="T8" fmla="*/ 12 w 224"/>
                  <a:gd name="T9" fmla="*/ 0 h 160"/>
                  <a:gd name="T10" fmla="*/ 0 w 224"/>
                  <a:gd name="T11" fmla="*/ 12 h 160"/>
                  <a:gd name="T12" fmla="*/ 0 w 224"/>
                  <a:gd name="T13" fmla="*/ 147 h 160"/>
                  <a:gd name="T14" fmla="*/ 12 w 224"/>
                  <a:gd name="T15" fmla="*/ 160 h 160"/>
                  <a:gd name="T16" fmla="*/ 108 w 224"/>
                  <a:gd name="T17" fmla="*/ 160 h 160"/>
                  <a:gd name="T18" fmla="*/ 116 w 224"/>
                  <a:gd name="T19" fmla="*/ 160 h 160"/>
                  <a:gd name="T20" fmla="*/ 212 w 224"/>
                  <a:gd name="T21" fmla="*/ 160 h 160"/>
                  <a:gd name="T22" fmla="*/ 224 w 224"/>
                  <a:gd name="T23" fmla="*/ 147 h 160"/>
                  <a:gd name="T24" fmla="*/ 224 w 224"/>
                  <a:gd name="T25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160">
                    <a:moveTo>
                      <a:pt x="224" y="12"/>
                    </a:moveTo>
                    <a:cubicBezTo>
                      <a:pt x="224" y="5"/>
                      <a:pt x="219" y="0"/>
                      <a:pt x="212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4"/>
                      <a:pt x="5" y="160"/>
                      <a:pt x="12" y="160"/>
                    </a:cubicBezTo>
                    <a:cubicBezTo>
                      <a:pt x="108" y="160"/>
                      <a:pt x="108" y="160"/>
                      <a:pt x="108" y="160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212" y="160"/>
                      <a:pt x="212" y="160"/>
                      <a:pt x="212" y="160"/>
                    </a:cubicBezTo>
                    <a:cubicBezTo>
                      <a:pt x="219" y="160"/>
                      <a:pt x="224" y="154"/>
                      <a:pt x="224" y="147"/>
                    </a:cubicBezTo>
                    <a:lnTo>
                      <a:pt x="224" y="12"/>
                    </a:ln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64">
                <a:extLst>
                  <a:ext uri="{FF2B5EF4-FFF2-40B4-BE49-F238E27FC236}">
                    <a16:creationId xmlns:a16="http://schemas.microsoft.com/office/drawing/2014/main" id="{2169BE35-5678-45C8-A6EC-53C21D64C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" y="3748"/>
                <a:ext cx="411" cy="203"/>
              </a:xfrm>
              <a:custGeom>
                <a:avLst/>
                <a:gdLst>
                  <a:gd name="T0" fmla="*/ 173 w 190"/>
                  <a:gd name="T1" fmla="*/ 34 h 94"/>
                  <a:gd name="T2" fmla="*/ 166 w 190"/>
                  <a:gd name="T3" fmla="*/ 32 h 94"/>
                  <a:gd name="T4" fmla="*/ 138 w 190"/>
                  <a:gd name="T5" fmla="*/ 61 h 94"/>
                  <a:gd name="T6" fmla="*/ 138 w 190"/>
                  <a:gd name="T7" fmla="*/ 65 h 94"/>
                  <a:gd name="T8" fmla="*/ 121 w 190"/>
                  <a:gd name="T9" fmla="*/ 82 h 94"/>
                  <a:gd name="T10" fmla="*/ 104 w 190"/>
                  <a:gd name="T11" fmla="*/ 65 h 94"/>
                  <a:gd name="T12" fmla="*/ 104 w 190"/>
                  <a:gd name="T13" fmla="*/ 65 h 94"/>
                  <a:gd name="T14" fmla="*/ 77 w 190"/>
                  <a:gd name="T15" fmla="*/ 53 h 94"/>
                  <a:gd name="T16" fmla="*/ 65 w 190"/>
                  <a:gd name="T17" fmla="*/ 58 h 94"/>
                  <a:gd name="T18" fmla="*/ 55 w 190"/>
                  <a:gd name="T19" fmla="*/ 54 h 94"/>
                  <a:gd name="T20" fmla="*/ 34 w 190"/>
                  <a:gd name="T21" fmla="*/ 72 h 94"/>
                  <a:gd name="T22" fmla="*/ 34 w 190"/>
                  <a:gd name="T23" fmla="*/ 77 h 94"/>
                  <a:gd name="T24" fmla="*/ 17 w 190"/>
                  <a:gd name="T25" fmla="*/ 94 h 94"/>
                  <a:gd name="T26" fmla="*/ 0 w 190"/>
                  <a:gd name="T27" fmla="*/ 77 h 94"/>
                  <a:gd name="T28" fmla="*/ 17 w 190"/>
                  <a:gd name="T29" fmla="*/ 60 h 94"/>
                  <a:gd name="T30" fmla="*/ 26 w 190"/>
                  <a:gd name="T31" fmla="*/ 62 h 94"/>
                  <a:gd name="T32" fmla="*/ 49 w 190"/>
                  <a:gd name="T33" fmla="*/ 44 h 94"/>
                  <a:gd name="T34" fmla="*/ 48 w 190"/>
                  <a:gd name="T35" fmla="*/ 41 h 94"/>
                  <a:gd name="T36" fmla="*/ 65 w 190"/>
                  <a:gd name="T37" fmla="*/ 24 h 94"/>
                  <a:gd name="T38" fmla="*/ 82 w 190"/>
                  <a:gd name="T39" fmla="*/ 41 h 94"/>
                  <a:gd name="T40" fmla="*/ 82 w 190"/>
                  <a:gd name="T41" fmla="*/ 42 h 94"/>
                  <a:gd name="T42" fmla="*/ 109 w 190"/>
                  <a:gd name="T43" fmla="*/ 53 h 94"/>
                  <a:gd name="T44" fmla="*/ 121 w 190"/>
                  <a:gd name="T45" fmla="*/ 48 h 94"/>
                  <a:gd name="T46" fmla="*/ 131 w 190"/>
                  <a:gd name="T47" fmla="*/ 51 h 94"/>
                  <a:gd name="T48" fmla="*/ 158 w 190"/>
                  <a:gd name="T49" fmla="*/ 23 h 94"/>
                  <a:gd name="T50" fmla="*/ 156 w 190"/>
                  <a:gd name="T51" fmla="*/ 17 h 94"/>
                  <a:gd name="T52" fmla="*/ 173 w 190"/>
                  <a:gd name="T53" fmla="*/ 0 h 94"/>
                  <a:gd name="T54" fmla="*/ 190 w 190"/>
                  <a:gd name="T55" fmla="*/ 17 h 94"/>
                  <a:gd name="T56" fmla="*/ 173 w 190"/>
                  <a:gd name="T57" fmla="*/ 3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0" h="94">
                    <a:moveTo>
                      <a:pt x="173" y="34"/>
                    </a:moveTo>
                    <a:cubicBezTo>
                      <a:pt x="171" y="34"/>
                      <a:pt x="168" y="33"/>
                      <a:pt x="166" y="32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2"/>
                      <a:pt x="138" y="63"/>
                      <a:pt x="138" y="65"/>
                    </a:cubicBezTo>
                    <a:cubicBezTo>
                      <a:pt x="138" y="74"/>
                      <a:pt x="131" y="82"/>
                      <a:pt x="121" y="82"/>
                    </a:cubicBezTo>
                    <a:cubicBezTo>
                      <a:pt x="112" y="82"/>
                      <a:pt x="104" y="74"/>
                      <a:pt x="104" y="65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4" y="56"/>
                      <a:pt x="70" y="58"/>
                      <a:pt x="65" y="58"/>
                    </a:cubicBezTo>
                    <a:cubicBezTo>
                      <a:pt x="62" y="58"/>
                      <a:pt x="58" y="56"/>
                      <a:pt x="55" y="54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4" y="73"/>
                      <a:pt x="34" y="75"/>
                      <a:pt x="34" y="77"/>
                    </a:cubicBezTo>
                    <a:cubicBezTo>
                      <a:pt x="34" y="86"/>
                      <a:pt x="27" y="94"/>
                      <a:pt x="17" y="94"/>
                    </a:cubicBezTo>
                    <a:cubicBezTo>
                      <a:pt x="8" y="94"/>
                      <a:pt x="0" y="86"/>
                      <a:pt x="0" y="77"/>
                    </a:cubicBezTo>
                    <a:cubicBezTo>
                      <a:pt x="0" y="67"/>
                      <a:pt x="8" y="60"/>
                      <a:pt x="17" y="60"/>
                    </a:cubicBezTo>
                    <a:cubicBezTo>
                      <a:pt x="21" y="60"/>
                      <a:pt x="24" y="61"/>
                      <a:pt x="26" y="62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3"/>
                      <a:pt x="48" y="42"/>
                      <a:pt x="48" y="41"/>
                    </a:cubicBezTo>
                    <a:cubicBezTo>
                      <a:pt x="48" y="31"/>
                      <a:pt x="56" y="24"/>
                      <a:pt x="65" y="24"/>
                    </a:cubicBezTo>
                    <a:cubicBezTo>
                      <a:pt x="75" y="24"/>
                      <a:pt x="82" y="31"/>
                      <a:pt x="82" y="41"/>
                    </a:cubicBezTo>
                    <a:cubicBezTo>
                      <a:pt x="82" y="41"/>
                      <a:pt x="82" y="42"/>
                      <a:pt x="82" y="42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12" y="50"/>
                      <a:pt x="116" y="48"/>
                      <a:pt x="121" y="48"/>
                    </a:cubicBezTo>
                    <a:cubicBezTo>
                      <a:pt x="125" y="48"/>
                      <a:pt x="128" y="49"/>
                      <a:pt x="131" y="51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1"/>
                      <a:pt x="156" y="19"/>
                      <a:pt x="156" y="17"/>
                    </a:cubicBezTo>
                    <a:cubicBezTo>
                      <a:pt x="156" y="7"/>
                      <a:pt x="164" y="0"/>
                      <a:pt x="173" y="0"/>
                    </a:cubicBezTo>
                    <a:cubicBezTo>
                      <a:pt x="183" y="0"/>
                      <a:pt x="190" y="7"/>
                      <a:pt x="190" y="17"/>
                    </a:cubicBezTo>
                    <a:cubicBezTo>
                      <a:pt x="190" y="26"/>
                      <a:pt x="183" y="34"/>
                      <a:pt x="17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l 265">
                <a:extLst>
                  <a:ext uri="{FF2B5EF4-FFF2-40B4-BE49-F238E27FC236}">
                    <a16:creationId xmlns:a16="http://schemas.microsoft.com/office/drawing/2014/main" id="{65367F37-25E1-4D98-A399-2BA068B1E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" y="3893"/>
                <a:ext cx="41" cy="4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Oval 266">
                <a:extLst>
                  <a:ext uri="{FF2B5EF4-FFF2-40B4-BE49-F238E27FC236}">
                    <a16:creationId xmlns:a16="http://schemas.microsoft.com/office/drawing/2014/main" id="{042FDE83-B033-4C10-977E-374B0A72C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815"/>
                <a:ext cx="41" cy="4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Oval 267">
                <a:extLst>
                  <a:ext uri="{FF2B5EF4-FFF2-40B4-BE49-F238E27FC236}">
                    <a16:creationId xmlns:a16="http://schemas.microsoft.com/office/drawing/2014/main" id="{31DA6866-9CB1-4EC2-A6BE-0428EC0C5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3867"/>
                <a:ext cx="41" cy="4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268">
                <a:extLst>
                  <a:ext uri="{FF2B5EF4-FFF2-40B4-BE49-F238E27FC236}">
                    <a16:creationId xmlns:a16="http://schemas.microsoft.com/office/drawing/2014/main" id="{0E24D61E-F83E-4D89-9D2B-EB7D701BD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" y="3763"/>
                <a:ext cx="41" cy="4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269">
                <a:extLst>
                  <a:ext uri="{FF2B5EF4-FFF2-40B4-BE49-F238E27FC236}">
                    <a16:creationId xmlns:a16="http://schemas.microsoft.com/office/drawing/2014/main" id="{C20622E9-F342-4F0E-A919-35AA2FE12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" y="4102"/>
                <a:ext cx="156" cy="61"/>
              </a:xfrm>
              <a:custGeom>
                <a:avLst/>
                <a:gdLst>
                  <a:gd name="T0" fmla="*/ 32 w 72"/>
                  <a:gd name="T1" fmla="*/ 28 h 28"/>
                  <a:gd name="T2" fmla="*/ 0 w 72"/>
                  <a:gd name="T3" fmla="*/ 28 h 28"/>
                  <a:gd name="T4" fmla="*/ 4 w 72"/>
                  <a:gd name="T5" fmla="*/ 0 h 28"/>
                  <a:gd name="T6" fmla="*/ 32 w 72"/>
                  <a:gd name="T7" fmla="*/ 0 h 28"/>
                  <a:gd name="T8" fmla="*/ 40 w 72"/>
                  <a:gd name="T9" fmla="*/ 0 h 28"/>
                  <a:gd name="T10" fmla="*/ 68 w 72"/>
                  <a:gd name="T11" fmla="*/ 0 h 28"/>
                  <a:gd name="T12" fmla="*/ 72 w 72"/>
                  <a:gd name="T13" fmla="*/ 28 h 28"/>
                  <a:gd name="T14" fmla="*/ 40 w 72"/>
                  <a:gd name="T15" fmla="*/ 28 h 28"/>
                  <a:gd name="T16" fmla="*/ 32 w 72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8">
                    <a:moveTo>
                      <a:pt x="32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4" y="20"/>
                      <a:pt x="4" y="0"/>
                    </a:cubicBezTo>
                    <a:cubicBezTo>
                      <a:pt x="6" y="0"/>
                      <a:pt x="18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54" y="0"/>
                      <a:pt x="66" y="0"/>
                      <a:pt x="68" y="0"/>
                    </a:cubicBezTo>
                    <a:cubicBezTo>
                      <a:pt x="68" y="20"/>
                      <a:pt x="72" y="28"/>
                      <a:pt x="72" y="28"/>
                    </a:cubicBezTo>
                    <a:cubicBezTo>
                      <a:pt x="40" y="28"/>
                      <a:pt x="40" y="28"/>
                      <a:pt x="40" y="28"/>
                    </a:cubicBezTo>
                    <a:lnTo>
                      <a:pt x="32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270">
                <a:extLst>
                  <a:ext uri="{FF2B5EF4-FFF2-40B4-BE49-F238E27FC236}">
                    <a16:creationId xmlns:a16="http://schemas.microsoft.com/office/drawing/2014/main" id="{F33C5CE1-B26C-4E11-952D-79F657C27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" y="4163"/>
                <a:ext cx="229" cy="34"/>
              </a:xfrm>
              <a:custGeom>
                <a:avLst/>
                <a:gdLst>
                  <a:gd name="T0" fmla="*/ 8 w 106"/>
                  <a:gd name="T1" fmla="*/ 0 h 16"/>
                  <a:gd name="T2" fmla="*/ 49 w 106"/>
                  <a:gd name="T3" fmla="*/ 0 h 16"/>
                  <a:gd name="T4" fmla="*/ 57 w 106"/>
                  <a:gd name="T5" fmla="*/ 0 h 16"/>
                  <a:gd name="T6" fmla="*/ 98 w 106"/>
                  <a:gd name="T7" fmla="*/ 0 h 16"/>
                  <a:gd name="T8" fmla="*/ 106 w 106"/>
                  <a:gd name="T9" fmla="*/ 8 h 16"/>
                  <a:gd name="T10" fmla="*/ 98 w 106"/>
                  <a:gd name="T11" fmla="*/ 16 h 16"/>
                  <a:gd name="T12" fmla="*/ 57 w 106"/>
                  <a:gd name="T13" fmla="*/ 16 h 16"/>
                  <a:gd name="T14" fmla="*/ 49 w 106"/>
                  <a:gd name="T15" fmla="*/ 16 h 16"/>
                  <a:gd name="T16" fmla="*/ 8 w 106"/>
                  <a:gd name="T17" fmla="*/ 16 h 16"/>
                  <a:gd name="T18" fmla="*/ 0 w 106"/>
                  <a:gd name="T19" fmla="*/ 8 h 16"/>
                  <a:gd name="T20" fmla="*/ 8 w 106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6">
                    <a:moveTo>
                      <a:pt x="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2" y="0"/>
                      <a:pt x="106" y="4"/>
                      <a:pt x="106" y="8"/>
                    </a:cubicBezTo>
                    <a:cubicBezTo>
                      <a:pt x="106" y="12"/>
                      <a:pt x="102" y="16"/>
                      <a:pt x="98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281">
              <a:extLst>
                <a:ext uri="{FF2B5EF4-FFF2-40B4-BE49-F238E27FC236}">
                  <a16:creationId xmlns:a16="http://schemas.microsoft.com/office/drawing/2014/main" id="{528FB259-B229-4CBA-929B-A69FAE33F7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946980" y="2943641"/>
              <a:ext cx="360000" cy="358685"/>
              <a:chOff x="2508" y="3649"/>
              <a:chExt cx="548" cy="546"/>
            </a:xfrm>
          </p:grpSpPr>
          <p:sp>
            <p:nvSpPr>
              <p:cNvPr id="66" name="Freeform 282">
                <a:extLst>
                  <a:ext uri="{FF2B5EF4-FFF2-40B4-BE49-F238E27FC236}">
                    <a16:creationId xmlns:a16="http://schemas.microsoft.com/office/drawing/2014/main" id="{A0CE545A-D77C-42C4-A665-E09F230F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649"/>
                <a:ext cx="548" cy="546"/>
              </a:xfrm>
              <a:custGeom>
                <a:avLst/>
                <a:gdLst>
                  <a:gd name="T0" fmla="*/ 0 w 256"/>
                  <a:gd name="T1" fmla="*/ 256 h 256"/>
                  <a:gd name="T2" fmla="*/ 0 w 256"/>
                  <a:gd name="T3" fmla="*/ 24 h 256"/>
                  <a:gd name="T4" fmla="*/ 24 w 256"/>
                  <a:gd name="T5" fmla="*/ 0 h 256"/>
                  <a:gd name="T6" fmla="*/ 232 w 256"/>
                  <a:gd name="T7" fmla="*/ 0 h 256"/>
                  <a:gd name="T8" fmla="*/ 256 w 256"/>
                  <a:gd name="T9" fmla="*/ 24 h 256"/>
                  <a:gd name="T10" fmla="*/ 256 w 256"/>
                  <a:gd name="T11" fmla="*/ 256 h 256"/>
                  <a:gd name="T12" fmla="*/ 0 w 256"/>
                  <a:gd name="T13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256">
                    <a:moveTo>
                      <a:pt x="0" y="256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45" y="0"/>
                      <a:pt x="256" y="11"/>
                      <a:pt x="256" y="24"/>
                    </a:cubicBezTo>
                    <a:cubicBezTo>
                      <a:pt x="256" y="256"/>
                      <a:pt x="256" y="256"/>
                      <a:pt x="256" y="256"/>
                    </a:cubicBezTo>
                    <a:lnTo>
                      <a:pt x="0" y="25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283">
                <a:extLst>
                  <a:ext uri="{FF2B5EF4-FFF2-40B4-BE49-F238E27FC236}">
                    <a16:creationId xmlns:a16="http://schemas.microsoft.com/office/drawing/2014/main" id="{D6FA4B6C-3CBC-4074-85C7-CBD6B0E84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7" y="3683"/>
                <a:ext cx="51" cy="5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8" name="Oval 284">
                <a:extLst>
                  <a:ext uri="{FF2B5EF4-FFF2-40B4-BE49-F238E27FC236}">
                    <a16:creationId xmlns:a16="http://schemas.microsoft.com/office/drawing/2014/main" id="{DDF3C102-B4BE-4F64-8BD6-B1DA68E73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683"/>
                <a:ext cx="51" cy="5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85">
                <a:extLst>
                  <a:ext uri="{FF2B5EF4-FFF2-40B4-BE49-F238E27FC236}">
                    <a16:creationId xmlns:a16="http://schemas.microsoft.com/office/drawing/2014/main" id="{8377E5B6-D322-4AAD-9DAC-CC5E89D50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683"/>
                <a:ext cx="52" cy="51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" name="Rectangle 286">
                <a:extLst>
                  <a:ext uri="{FF2B5EF4-FFF2-40B4-BE49-F238E27FC236}">
                    <a16:creationId xmlns:a16="http://schemas.microsoft.com/office/drawing/2014/main" id="{8BB0A2CB-56B4-4EDD-AC37-8FBD9396B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" y="3768"/>
                <a:ext cx="480" cy="393"/>
              </a:xfrm>
              <a:prstGeom prst="rect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87">
                <a:extLst>
                  <a:ext uri="{FF2B5EF4-FFF2-40B4-BE49-F238E27FC236}">
                    <a16:creationId xmlns:a16="http://schemas.microsoft.com/office/drawing/2014/main" id="{CE55DB43-96C9-4F05-A4A7-AB6039E4F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3933"/>
                <a:ext cx="193" cy="192"/>
              </a:xfrm>
              <a:custGeom>
                <a:avLst/>
                <a:gdLst>
                  <a:gd name="T0" fmla="*/ 41 w 90"/>
                  <a:gd name="T1" fmla="*/ 22 h 90"/>
                  <a:gd name="T2" fmla="*/ 42 w 90"/>
                  <a:gd name="T3" fmla="*/ 21 h 90"/>
                  <a:gd name="T4" fmla="*/ 44 w 90"/>
                  <a:gd name="T5" fmla="*/ 19 h 90"/>
                  <a:gd name="T6" fmla="*/ 51 w 90"/>
                  <a:gd name="T7" fmla="*/ 16 h 90"/>
                  <a:gd name="T8" fmla="*/ 55 w 90"/>
                  <a:gd name="T9" fmla="*/ 15 h 90"/>
                  <a:gd name="T10" fmla="*/ 56 w 90"/>
                  <a:gd name="T11" fmla="*/ 7 h 90"/>
                  <a:gd name="T12" fmla="*/ 60 w 90"/>
                  <a:gd name="T13" fmla="*/ 3 h 90"/>
                  <a:gd name="T14" fmla="*/ 69 w 90"/>
                  <a:gd name="T15" fmla="*/ 3 h 90"/>
                  <a:gd name="T16" fmla="*/ 87 w 90"/>
                  <a:gd name="T17" fmla="*/ 21 h 90"/>
                  <a:gd name="T18" fmla="*/ 87 w 90"/>
                  <a:gd name="T19" fmla="*/ 30 h 90"/>
                  <a:gd name="T20" fmla="*/ 83 w 90"/>
                  <a:gd name="T21" fmla="*/ 34 h 90"/>
                  <a:gd name="T22" fmla="*/ 75 w 90"/>
                  <a:gd name="T23" fmla="*/ 35 h 90"/>
                  <a:gd name="T24" fmla="*/ 74 w 90"/>
                  <a:gd name="T25" fmla="*/ 39 h 90"/>
                  <a:gd name="T26" fmla="*/ 71 w 90"/>
                  <a:gd name="T27" fmla="*/ 46 h 90"/>
                  <a:gd name="T28" fmla="*/ 70 w 90"/>
                  <a:gd name="T29" fmla="*/ 47 h 90"/>
                  <a:gd name="T30" fmla="*/ 69 w 90"/>
                  <a:gd name="T31" fmla="*/ 50 h 90"/>
                  <a:gd name="T32" fmla="*/ 31 w 90"/>
                  <a:gd name="T33" fmla="*/ 87 h 90"/>
                  <a:gd name="T34" fmla="*/ 21 w 90"/>
                  <a:gd name="T35" fmla="*/ 87 h 90"/>
                  <a:gd name="T36" fmla="*/ 3 w 90"/>
                  <a:gd name="T37" fmla="*/ 69 h 90"/>
                  <a:gd name="T38" fmla="*/ 3 w 90"/>
                  <a:gd name="T39" fmla="*/ 60 h 90"/>
                  <a:gd name="T40" fmla="*/ 41 w 90"/>
                  <a:gd name="T41" fmla="*/ 2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90">
                    <a:moveTo>
                      <a:pt x="41" y="22"/>
                    </a:moveTo>
                    <a:cubicBezTo>
                      <a:pt x="41" y="21"/>
                      <a:pt x="42" y="21"/>
                      <a:pt x="42" y="21"/>
                    </a:cubicBezTo>
                    <a:cubicBezTo>
                      <a:pt x="43" y="20"/>
                      <a:pt x="43" y="19"/>
                      <a:pt x="44" y="19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2" y="15"/>
                      <a:pt x="54" y="15"/>
                      <a:pt x="55" y="15"/>
                    </a:cubicBezTo>
                    <a:cubicBezTo>
                      <a:pt x="53" y="13"/>
                      <a:pt x="53" y="9"/>
                      <a:pt x="56" y="7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2" y="0"/>
                      <a:pt x="67" y="0"/>
                      <a:pt x="69" y="3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90" y="23"/>
                      <a:pt x="90" y="28"/>
                      <a:pt x="87" y="30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1" y="37"/>
                      <a:pt x="77" y="37"/>
                      <a:pt x="75" y="35"/>
                    </a:cubicBezTo>
                    <a:cubicBezTo>
                      <a:pt x="75" y="36"/>
                      <a:pt x="75" y="38"/>
                      <a:pt x="74" y="39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71" y="47"/>
                      <a:pt x="70" y="47"/>
                    </a:cubicBezTo>
                    <a:cubicBezTo>
                      <a:pt x="70" y="48"/>
                      <a:pt x="69" y="49"/>
                      <a:pt x="69" y="50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28" y="90"/>
                      <a:pt x="24" y="90"/>
                      <a:pt x="21" y="87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0" y="67"/>
                      <a:pt x="0" y="62"/>
                      <a:pt x="3" y="60"/>
                    </a:cubicBezTo>
                    <a:lnTo>
                      <a:pt x="41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88">
                <a:extLst>
                  <a:ext uri="{FF2B5EF4-FFF2-40B4-BE49-F238E27FC236}">
                    <a16:creationId xmlns:a16="http://schemas.microsoft.com/office/drawing/2014/main" id="{81E22A5E-6812-4112-9CE6-352B8D216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3962"/>
                <a:ext cx="145" cy="163"/>
              </a:xfrm>
              <a:custGeom>
                <a:avLst/>
                <a:gdLst>
                  <a:gd name="T0" fmla="*/ 10 w 68"/>
                  <a:gd name="T1" fmla="*/ 23 h 76"/>
                  <a:gd name="T2" fmla="*/ 11 w 68"/>
                  <a:gd name="T3" fmla="*/ 0 h 76"/>
                  <a:gd name="T4" fmla="*/ 63 w 68"/>
                  <a:gd name="T5" fmla="*/ 51 h 76"/>
                  <a:gd name="T6" fmla="*/ 63 w 68"/>
                  <a:gd name="T7" fmla="*/ 68 h 76"/>
                  <a:gd name="T8" fmla="*/ 59 w 68"/>
                  <a:gd name="T9" fmla="*/ 72 h 76"/>
                  <a:gd name="T10" fmla="*/ 43 w 68"/>
                  <a:gd name="T11" fmla="*/ 72 h 76"/>
                  <a:gd name="T12" fmla="*/ 0 w 68"/>
                  <a:gd name="T13" fmla="*/ 28 h 76"/>
                  <a:gd name="T14" fmla="*/ 10 w 68"/>
                  <a:gd name="T15" fmla="*/ 2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76">
                    <a:moveTo>
                      <a:pt x="10" y="23"/>
                    </a:moveTo>
                    <a:cubicBezTo>
                      <a:pt x="10" y="23"/>
                      <a:pt x="22" y="11"/>
                      <a:pt x="11" y="0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8" y="56"/>
                      <a:pt x="68" y="63"/>
                      <a:pt x="63" y="68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5" y="76"/>
                      <a:pt x="47" y="76"/>
                      <a:pt x="43" y="7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" y="29"/>
                      <a:pt x="6" y="28"/>
                      <a:pt x="1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9">
                <a:extLst>
                  <a:ext uri="{FF2B5EF4-FFF2-40B4-BE49-F238E27FC236}">
                    <a16:creationId xmlns:a16="http://schemas.microsoft.com/office/drawing/2014/main" id="{9A04E85C-4449-454C-AC18-7C89245A0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3811"/>
                <a:ext cx="145" cy="147"/>
              </a:xfrm>
              <a:custGeom>
                <a:avLst/>
                <a:gdLst>
                  <a:gd name="T0" fmla="*/ 44 w 68"/>
                  <a:gd name="T1" fmla="*/ 34 h 69"/>
                  <a:gd name="T2" fmla="*/ 42 w 68"/>
                  <a:gd name="T3" fmla="*/ 33 h 69"/>
                  <a:gd name="T4" fmla="*/ 7 w 68"/>
                  <a:gd name="T5" fmla="*/ 69 h 69"/>
                  <a:gd name="T6" fmla="*/ 0 w 68"/>
                  <a:gd name="T7" fmla="*/ 61 h 69"/>
                  <a:gd name="T8" fmla="*/ 35 w 68"/>
                  <a:gd name="T9" fmla="*/ 25 h 69"/>
                  <a:gd name="T10" fmla="*/ 34 w 68"/>
                  <a:gd name="T11" fmla="*/ 24 h 69"/>
                  <a:gd name="T12" fmla="*/ 34 w 68"/>
                  <a:gd name="T13" fmla="*/ 19 h 69"/>
                  <a:gd name="T14" fmla="*/ 56 w 68"/>
                  <a:gd name="T15" fmla="*/ 1 h 69"/>
                  <a:gd name="T16" fmla="*/ 59 w 68"/>
                  <a:gd name="T17" fmla="*/ 1 h 69"/>
                  <a:gd name="T18" fmla="*/ 67 w 68"/>
                  <a:gd name="T19" fmla="*/ 9 h 69"/>
                  <a:gd name="T20" fmla="*/ 67 w 68"/>
                  <a:gd name="T21" fmla="*/ 12 h 69"/>
                  <a:gd name="T22" fmla="*/ 49 w 68"/>
                  <a:gd name="T23" fmla="*/ 34 h 69"/>
                  <a:gd name="T24" fmla="*/ 44 w 68"/>
                  <a:gd name="T2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69">
                    <a:moveTo>
                      <a:pt x="44" y="34"/>
                    </a:moveTo>
                    <a:cubicBezTo>
                      <a:pt x="42" y="33"/>
                      <a:pt x="42" y="33"/>
                      <a:pt x="42" y="33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2" y="23"/>
                      <a:pt x="33" y="21"/>
                      <a:pt x="34" y="19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8" y="0"/>
                      <a:pt x="59" y="1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8" y="10"/>
                      <a:pt x="68" y="12"/>
                      <a:pt x="67" y="12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8" y="35"/>
                      <a:pt x="45" y="36"/>
                      <a:pt x="44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290">
                <a:extLst>
                  <a:ext uri="{FF2B5EF4-FFF2-40B4-BE49-F238E27FC236}">
                    <a16:creationId xmlns:a16="http://schemas.microsoft.com/office/drawing/2014/main" id="{A092CE8E-9774-47B5-8316-861744BD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3811"/>
                <a:ext cx="165" cy="162"/>
              </a:xfrm>
              <a:custGeom>
                <a:avLst/>
                <a:gdLst>
                  <a:gd name="T0" fmla="*/ 48 w 77"/>
                  <a:gd name="T1" fmla="*/ 69 h 76"/>
                  <a:gd name="T2" fmla="*/ 37 w 77"/>
                  <a:gd name="T3" fmla="*/ 76 h 76"/>
                  <a:gd name="T4" fmla="*/ 0 w 77"/>
                  <a:gd name="T5" fmla="*/ 39 h 76"/>
                  <a:gd name="T6" fmla="*/ 5 w 77"/>
                  <a:gd name="T7" fmla="*/ 21 h 76"/>
                  <a:gd name="T8" fmla="*/ 31 w 77"/>
                  <a:gd name="T9" fmla="*/ 46 h 76"/>
                  <a:gd name="T10" fmla="*/ 48 w 77"/>
                  <a:gd name="T11" fmla="*/ 30 h 76"/>
                  <a:gd name="T12" fmla="*/ 23 w 77"/>
                  <a:gd name="T13" fmla="*/ 4 h 76"/>
                  <a:gd name="T14" fmla="*/ 39 w 77"/>
                  <a:gd name="T15" fmla="*/ 0 h 76"/>
                  <a:gd name="T16" fmla="*/ 77 w 77"/>
                  <a:gd name="T17" fmla="*/ 39 h 76"/>
                  <a:gd name="T18" fmla="*/ 73 w 77"/>
                  <a:gd name="T19" fmla="*/ 57 h 76"/>
                  <a:gd name="T20" fmla="*/ 48 w 77"/>
                  <a:gd name="T21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76">
                    <a:moveTo>
                      <a:pt x="48" y="69"/>
                    </a:moveTo>
                    <a:cubicBezTo>
                      <a:pt x="44" y="70"/>
                      <a:pt x="42" y="69"/>
                      <a:pt x="37" y="76"/>
                    </a:cubicBezTo>
                    <a:cubicBezTo>
                      <a:pt x="16" y="76"/>
                      <a:pt x="0" y="60"/>
                      <a:pt x="0" y="39"/>
                    </a:cubicBezTo>
                    <a:cubicBezTo>
                      <a:pt x="0" y="32"/>
                      <a:pt x="2" y="26"/>
                      <a:pt x="5" y="21"/>
                    </a:cubicBezTo>
                    <a:cubicBezTo>
                      <a:pt x="11" y="28"/>
                      <a:pt x="22" y="38"/>
                      <a:pt x="31" y="46"/>
                    </a:cubicBezTo>
                    <a:cubicBezTo>
                      <a:pt x="33" y="44"/>
                      <a:pt x="45" y="32"/>
                      <a:pt x="48" y="30"/>
                    </a:cubicBezTo>
                    <a:cubicBezTo>
                      <a:pt x="39" y="20"/>
                      <a:pt x="28" y="9"/>
                      <a:pt x="23" y="4"/>
                    </a:cubicBezTo>
                    <a:cubicBezTo>
                      <a:pt x="28" y="1"/>
                      <a:pt x="33" y="0"/>
                      <a:pt x="39" y="0"/>
                    </a:cubicBezTo>
                    <a:cubicBezTo>
                      <a:pt x="60" y="0"/>
                      <a:pt x="77" y="18"/>
                      <a:pt x="77" y="39"/>
                    </a:cubicBezTo>
                    <a:cubicBezTo>
                      <a:pt x="77" y="45"/>
                      <a:pt x="76" y="51"/>
                      <a:pt x="73" y="57"/>
                    </a:cubicBezTo>
                    <a:cubicBezTo>
                      <a:pt x="57" y="47"/>
                      <a:pt x="50" y="60"/>
                      <a:pt x="48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Group 231">
              <a:extLst>
                <a:ext uri="{FF2B5EF4-FFF2-40B4-BE49-F238E27FC236}">
                  <a16:creationId xmlns:a16="http://schemas.microsoft.com/office/drawing/2014/main" id="{1182CAF9-E5D0-4C63-BF58-696D5EDD49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85789" y="5769891"/>
              <a:ext cx="387105" cy="385727"/>
              <a:chOff x="6417" y="2922"/>
              <a:chExt cx="562" cy="560"/>
            </a:xfrm>
          </p:grpSpPr>
          <p:sp>
            <p:nvSpPr>
              <p:cNvPr id="84" name="Freeform 232">
                <a:extLst>
                  <a:ext uri="{FF2B5EF4-FFF2-40B4-BE49-F238E27FC236}">
                    <a16:creationId xmlns:a16="http://schemas.microsoft.com/office/drawing/2014/main" id="{5560D0B7-8D9E-4DC1-A645-42135D2E1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7" y="2922"/>
                <a:ext cx="562" cy="560"/>
              </a:xfrm>
              <a:custGeom>
                <a:avLst/>
                <a:gdLst>
                  <a:gd name="T0" fmla="*/ 224 w 244"/>
                  <a:gd name="T1" fmla="*/ 0 h 244"/>
                  <a:gd name="T2" fmla="*/ 20 w 244"/>
                  <a:gd name="T3" fmla="*/ 0 h 244"/>
                  <a:gd name="T4" fmla="*/ 0 w 244"/>
                  <a:gd name="T5" fmla="*/ 20 h 244"/>
                  <a:gd name="T6" fmla="*/ 0 w 244"/>
                  <a:gd name="T7" fmla="*/ 224 h 244"/>
                  <a:gd name="T8" fmla="*/ 20 w 244"/>
                  <a:gd name="T9" fmla="*/ 244 h 244"/>
                  <a:gd name="T10" fmla="*/ 224 w 244"/>
                  <a:gd name="T11" fmla="*/ 244 h 244"/>
                  <a:gd name="T12" fmla="*/ 244 w 244"/>
                  <a:gd name="T13" fmla="*/ 224 h 244"/>
                  <a:gd name="T14" fmla="*/ 244 w 244"/>
                  <a:gd name="T15" fmla="*/ 20 h 244"/>
                  <a:gd name="T16" fmla="*/ 224 w 244"/>
                  <a:gd name="T17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244">
                    <a:moveTo>
                      <a:pt x="224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224"/>
                      <a:pt x="0" y="224"/>
                      <a:pt x="0" y="224"/>
                    </a:cubicBezTo>
                    <a:cubicBezTo>
                      <a:pt x="0" y="235"/>
                      <a:pt x="9" y="244"/>
                      <a:pt x="20" y="244"/>
                    </a:cubicBezTo>
                    <a:cubicBezTo>
                      <a:pt x="224" y="244"/>
                      <a:pt x="224" y="244"/>
                      <a:pt x="224" y="244"/>
                    </a:cubicBezTo>
                    <a:cubicBezTo>
                      <a:pt x="235" y="244"/>
                      <a:pt x="244" y="235"/>
                      <a:pt x="244" y="224"/>
                    </a:cubicBezTo>
                    <a:cubicBezTo>
                      <a:pt x="244" y="20"/>
                      <a:pt x="244" y="20"/>
                      <a:pt x="244" y="20"/>
                    </a:cubicBezTo>
                    <a:cubicBezTo>
                      <a:pt x="244" y="9"/>
                      <a:pt x="235" y="0"/>
                      <a:pt x="2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233">
                <a:extLst>
                  <a:ext uri="{FF2B5EF4-FFF2-40B4-BE49-F238E27FC236}">
                    <a16:creationId xmlns:a16="http://schemas.microsoft.com/office/drawing/2014/main" id="{02FE6C56-03D9-46A4-B413-6E5592F72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5" y="2949"/>
                <a:ext cx="507" cy="414"/>
              </a:xfrm>
              <a:custGeom>
                <a:avLst/>
                <a:gdLst>
                  <a:gd name="T0" fmla="*/ 0 w 220"/>
                  <a:gd name="T1" fmla="*/ 12 h 180"/>
                  <a:gd name="T2" fmla="*/ 12 w 220"/>
                  <a:gd name="T3" fmla="*/ 0 h 180"/>
                  <a:gd name="T4" fmla="*/ 208 w 220"/>
                  <a:gd name="T5" fmla="*/ 0 h 180"/>
                  <a:gd name="T6" fmla="*/ 220 w 220"/>
                  <a:gd name="T7" fmla="*/ 12 h 180"/>
                  <a:gd name="T8" fmla="*/ 220 w 220"/>
                  <a:gd name="T9" fmla="*/ 168 h 180"/>
                  <a:gd name="T10" fmla="*/ 208 w 220"/>
                  <a:gd name="T11" fmla="*/ 180 h 180"/>
                  <a:gd name="T12" fmla="*/ 12 w 220"/>
                  <a:gd name="T13" fmla="*/ 180 h 180"/>
                  <a:gd name="T14" fmla="*/ 0 w 220"/>
                  <a:gd name="T15" fmla="*/ 168 h 180"/>
                  <a:gd name="T16" fmla="*/ 0 w 220"/>
                  <a:gd name="T17" fmla="*/ 1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180">
                    <a:moveTo>
                      <a:pt x="0" y="12"/>
                    </a:moveTo>
                    <a:cubicBezTo>
                      <a:pt x="0" y="5"/>
                      <a:pt x="5" y="0"/>
                      <a:pt x="12" y="0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215" y="0"/>
                      <a:pt x="220" y="5"/>
                      <a:pt x="220" y="12"/>
                    </a:cubicBezTo>
                    <a:cubicBezTo>
                      <a:pt x="220" y="168"/>
                      <a:pt x="220" y="168"/>
                      <a:pt x="220" y="168"/>
                    </a:cubicBezTo>
                    <a:cubicBezTo>
                      <a:pt x="220" y="175"/>
                      <a:pt x="215" y="180"/>
                      <a:pt x="208" y="180"/>
                    </a:cubicBezTo>
                    <a:cubicBezTo>
                      <a:pt x="12" y="180"/>
                      <a:pt x="12" y="180"/>
                      <a:pt x="12" y="180"/>
                    </a:cubicBezTo>
                    <a:cubicBezTo>
                      <a:pt x="5" y="180"/>
                      <a:pt x="0" y="175"/>
                      <a:pt x="0" y="168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234">
                <a:extLst>
                  <a:ext uri="{FF2B5EF4-FFF2-40B4-BE49-F238E27FC236}">
                    <a16:creationId xmlns:a16="http://schemas.microsoft.com/office/drawing/2014/main" id="{74BDB772-F34A-4800-9C17-7F668743E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" y="3408"/>
                <a:ext cx="99" cy="28"/>
              </a:xfrm>
              <a:custGeom>
                <a:avLst/>
                <a:gdLst>
                  <a:gd name="T0" fmla="*/ 6 w 43"/>
                  <a:gd name="T1" fmla="*/ 12 h 12"/>
                  <a:gd name="T2" fmla="*/ 0 w 43"/>
                  <a:gd name="T3" fmla="*/ 6 h 12"/>
                  <a:gd name="T4" fmla="*/ 6 w 43"/>
                  <a:gd name="T5" fmla="*/ 0 h 12"/>
                  <a:gd name="T6" fmla="*/ 43 w 43"/>
                  <a:gd name="T7" fmla="*/ 0 h 12"/>
                  <a:gd name="T8" fmla="*/ 42 w 43"/>
                  <a:gd name="T9" fmla="*/ 6 h 12"/>
                  <a:gd name="T10" fmla="*/ 43 w 43"/>
                  <a:gd name="T11" fmla="*/ 12 h 12"/>
                  <a:gd name="T12" fmla="*/ 6 w 43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2">
                    <a:moveTo>
                      <a:pt x="6" y="12"/>
                    </a:moveTo>
                    <a:cubicBezTo>
                      <a:pt x="2" y="12"/>
                      <a:pt x="0" y="9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2"/>
                      <a:pt x="42" y="4"/>
                      <a:pt x="42" y="6"/>
                    </a:cubicBezTo>
                    <a:cubicBezTo>
                      <a:pt x="42" y="8"/>
                      <a:pt x="42" y="10"/>
                      <a:pt x="43" y="12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Oval 235">
                <a:extLst>
                  <a:ext uri="{FF2B5EF4-FFF2-40B4-BE49-F238E27FC236}">
                    <a16:creationId xmlns:a16="http://schemas.microsoft.com/office/drawing/2014/main" id="{CB28129E-718C-4920-9A35-723961CA3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5" y="3397"/>
                <a:ext cx="46" cy="48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236">
                <a:extLst>
                  <a:ext uri="{FF2B5EF4-FFF2-40B4-BE49-F238E27FC236}">
                    <a16:creationId xmlns:a16="http://schemas.microsoft.com/office/drawing/2014/main" id="{268B0B55-9761-4734-B74E-81491B7FB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3" y="3408"/>
                <a:ext cx="341" cy="28"/>
              </a:xfrm>
              <a:custGeom>
                <a:avLst/>
                <a:gdLst>
                  <a:gd name="T0" fmla="*/ 142 w 148"/>
                  <a:gd name="T1" fmla="*/ 12 h 12"/>
                  <a:gd name="T2" fmla="*/ 0 w 148"/>
                  <a:gd name="T3" fmla="*/ 12 h 12"/>
                  <a:gd name="T4" fmla="*/ 2 w 148"/>
                  <a:gd name="T5" fmla="*/ 6 h 12"/>
                  <a:gd name="T6" fmla="*/ 1 w 148"/>
                  <a:gd name="T7" fmla="*/ 0 h 12"/>
                  <a:gd name="T8" fmla="*/ 142 w 148"/>
                  <a:gd name="T9" fmla="*/ 0 h 12"/>
                  <a:gd name="T10" fmla="*/ 148 w 148"/>
                  <a:gd name="T11" fmla="*/ 6 h 12"/>
                  <a:gd name="T12" fmla="*/ 142 w 14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12">
                    <a:moveTo>
                      <a:pt x="142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0"/>
                      <a:pt x="2" y="8"/>
                      <a:pt x="2" y="6"/>
                    </a:cubicBezTo>
                    <a:cubicBezTo>
                      <a:pt x="2" y="4"/>
                      <a:pt x="1" y="2"/>
                      <a:pt x="1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5" y="0"/>
                      <a:pt x="148" y="3"/>
                      <a:pt x="148" y="6"/>
                    </a:cubicBezTo>
                    <a:cubicBezTo>
                      <a:pt x="148" y="9"/>
                      <a:pt x="145" y="12"/>
                      <a:pt x="142" y="12"/>
                    </a:cubicBez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l 237">
                <a:extLst>
                  <a:ext uri="{FF2B5EF4-FFF2-40B4-BE49-F238E27FC236}">
                    <a16:creationId xmlns:a16="http://schemas.microsoft.com/office/drawing/2014/main" id="{675CCCA0-FF4B-42F0-B6E0-A36F8035D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6" y="3039"/>
                <a:ext cx="242" cy="2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238">
                <a:extLst>
                  <a:ext uri="{FF2B5EF4-FFF2-40B4-BE49-F238E27FC236}">
                    <a16:creationId xmlns:a16="http://schemas.microsoft.com/office/drawing/2014/main" id="{DB77DBE5-695E-4E79-A7AA-043852000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6" y="3082"/>
                <a:ext cx="106" cy="157"/>
              </a:xfrm>
              <a:custGeom>
                <a:avLst/>
                <a:gdLst>
                  <a:gd name="T0" fmla="*/ 0 w 106"/>
                  <a:gd name="T1" fmla="*/ 0 h 157"/>
                  <a:gd name="T2" fmla="*/ 106 w 106"/>
                  <a:gd name="T3" fmla="*/ 78 h 157"/>
                  <a:gd name="T4" fmla="*/ 0 w 106"/>
                  <a:gd name="T5" fmla="*/ 157 h 157"/>
                  <a:gd name="T6" fmla="*/ 0 w 106"/>
                  <a:gd name="T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57">
                    <a:moveTo>
                      <a:pt x="0" y="0"/>
                    </a:moveTo>
                    <a:lnTo>
                      <a:pt x="106" y="78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Group 233">
              <a:extLst>
                <a:ext uri="{FF2B5EF4-FFF2-40B4-BE49-F238E27FC236}">
                  <a16:creationId xmlns:a16="http://schemas.microsoft.com/office/drawing/2014/main" id="{067026BB-9A5F-4211-8D70-909E553A00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07760" y="5758778"/>
              <a:ext cx="413118" cy="412362"/>
              <a:chOff x="4600" y="2782"/>
              <a:chExt cx="546" cy="545"/>
            </a:xfrm>
          </p:grpSpPr>
          <p:sp>
            <p:nvSpPr>
              <p:cNvPr id="98" name="Freeform 234">
                <a:extLst>
                  <a:ext uri="{FF2B5EF4-FFF2-40B4-BE49-F238E27FC236}">
                    <a16:creationId xmlns:a16="http://schemas.microsoft.com/office/drawing/2014/main" id="{2C2BA7F5-E5A1-4DA4-B6A9-14CEF6EC9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1" y="2964"/>
                <a:ext cx="345" cy="363"/>
              </a:xfrm>
              <a:custGeom>
                <a:avLst/>
                <a:gdLst>
                  <a:gd name="T0" fmla="*/ 152 w 163"/>
                  <a:gd name="T1" fmla="*/ 140 h 172"/>
                  <a:gd name="T2" fmla="*/ 108 w 163"/>
                  <a:gd name="T3" fmla="*/ 166 h 172"/>
                  <a:gd name="T4" fmla="*/ 98 w 163"/>
                  <a:gd name="T5" fmla="*/ 172 h 172"/>
                  <a:gd name="T6" fmla="*/ 92 w 163"/>
                  <a:gd name="T7" fmla="*/ 161 h 172"/>
                  <a:gd name="T8" fmla="*/ 84 w 163"/>
                  <a:gd name="T9" fmla="*/ 147 h 172"/>
                  <a:gd name="T10" fmla="*/ 60 w 163"/>
                  <a:gd name="T11" fmla="*/ 139 h 172"/>
                  <a:gd name="T12" fmla="*/ 23 w 163"/>
                  <a:gd name="T13" fmla="*/ 132 h 172"/>
                  <a:gd name="T14" fmla="*/ 6 w 163"/>
                  <a:gd name="T15" fmla="*/ 108 h 172"/>
                  <a:gd name="T16" fmla="*/ 16 w 163"/>
                  <a:gd name="T17" fmla="*/ 93 h 172"/>
                  <a:gd name="T18" fmla="*/ 30 w 163"/>
                  <a:gd name="T19" fmla="*/ 91 h 172"/>
                  <a:gd name="T20" fmla="*/ 38 w 163"/>
                  <a:gd name="T21" fmla="*/ 92 h 172"/>
                  <a:gd name="T22" fmla="*/ 34 w 163"/>
                  <a:gd name="T23" fmla="*/ 83 h 172"/>
                  <a:gd name="T24" fmla="*/ 5 w 163"/>
                  <a:gd name="T25" fmla="*/ 33 h 172"/>
                  <a:gd name="T26" fmla="*/ 1 w 163"/>
                  <a:gd name="T27" fmla="*/ 19 h 172"/>
                  <a:gd name="T28" fmla="*/ 10 w 163"/>
                  <a:gd name="T29" fmla="*/ 6 h 172"/>
                  <a:gd name="T30" fmla="*/ 11 w 163"/>
                  <a:gd name="T31" fmla="*/ 5 h 172"/>
                  <a:gd name="T32" fmla="*/ 37 w 163"/>
                  <a:gd name="T33" fmla="*/ 13 h 172"/>
                  <a:gd name="T34" fmla="*/ 37 w 163"/>
                  <a:gd name="T35" fmla="*/ 14 h 172"/>
                  <a:gd name="T36" fmla="*/ 37 w 163"/>
                  <a:gd name="T37" fmla="*/ 14 h 172"/>
                  <a:gd name="T38" fmla="*/ 49 w 163"/>
                  <a:gd name="T39" fmla="*/ 34 h 172"/>
                  <a:gd name="T40" fmla="*/ 53 w 163"/>
                  <a:gd name="T41" fmla="*/ 32 h 172"/>
                  <a:gd name="T42" fmla="*/ 57 w 163"/>
                  <a:gd name="T43" fmla="*/ 29 h 172"/>
                  <a:gd name="T44" fmla="*/ 75 w 163"/>
                  <a:gd name="T45" fmla="*/ 28 h 172"/>
                  <a:gd name="T46" fmla="*/ 79 w 163"/>
                  <a:gd name="T47" fmla="*/ 25 h 172"/>
                  <a:gd name="T48" fmla="*/ 83 w 163"/>
                  <a:gd name="T49" fmla="*/ 23 h 172"/>
                  <a:gd name="T50" fmla="*/ 108 w 163"/>
                  <a:gd name="T51" fmla="*/ 28 h 172"/>
                  <a:gd name="T52" fmla="*/ 116 w 163"/>
                  <a:gd name="T53" fmla="*/ 27 h 172"/>
                  <a:gd name="T54" fmla="*/ 131 w 163"/>
                  <a:gd name="T55" fmla="*/ 37 h 172"/>
                  <a:gd name="T56" fmla="*/ 135 w 163"/>
                  <a:gd name="T57" fmla="*/ 49 h 172"/>
                  <a:gd name="T58" fmla="*/ 136 w 163"/>
                  <a:gd name="T59" fmla="*/ 51 h 172"/>
                  <a:gd name="T60" fmla="*/ 136 w 163"/>
                  <a:gd name="T61" fmla="*/ 51 h 172"/>
                  <a:gd name="T62" fmla="*/ 136 w 163"/>
                  <a:gd name="T63" fmla="*/ 51 h 172"/>
                  <a:gd name="T64" fmla="*/ 147 w 163"/>
                  <a:gd name="T65" fmla="*/ 107 h 172"/>
                  <a:gd name="T66" fmla="*/ 157 w 163"/>
                  <a:gd name="T67" fmla="*/ 124 h 172"/>
                  <a:gd name="T68" fmla="*/ 163 w 163"/>
                  <a:gd name="T69" fmla="*/ 134 h 172"/>
                  <a:gd name="T70" fmla="*/ 152 w 163"/>
                  <a:gd name="T71" fmla="*/ 14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172">
                    <a:moveTo>
                      <a:pt x="152" y="140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98" y="172"/>
                      <a:pt x="98" y="172"/>
                      <a:pt x="98" y="172"/>
                    </a:cubicBezTo>
                    <a:cubicBezTo>
                      <a:pt x="92" y="161"/>
                      <a:pt x="92" y="161"/>
                      <a:pt x="92" y="161"/>
                    </a:cubicBezTo>
                    <a:cubicBezTo>
                      <a:pt x="84" y="147"/>
                      <a:pt x="84" y="147"/>
                      <a:pt x="84" y="147"/>
                    </a:cubicBezTo>
                    <a:cubicBezTo>
                      <a:pt x="78" y="146"/>
                      <a:pt x="69" y="144"/>
                      <a:pt x="60" y="139"/>
                    </a:cubicBezTo>
                    <a:cubicBezTo>
                      <a:pt x="23" y="132"/>
                      <a:pt x="23" y="132"/>
                      <a:pt x="23" y="132"/>
                    </a:cubicBezTo>
                    <a:cubicBezTo>
                      <a:pt x="12" y="130"/>
                      <a:pt x="4" y="119"/>
                      <a:pt x="6" y="108"/>
                    </a:cubicBezTo>
                    <a:cubicBezTo>
                      <a:pt x="7" y="102"/>
                      <a:pt x="11" y="96"/>
                      <a:pt x="16" y="93"/>
                    </a:cubicBezTo>
                    <a:cubicBezTo>
                      <a:pt x="20" y="91"/>
                      <a:pt x="25" y="90"/>
                      <a:pt x="30" y="91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7" y="89"/>
                      <a:pt x="36" y="86"/>
                      <a:pt x="34" y="8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2" y="29"/>
                      <a:pt x="0" y="24"/>
                      <a:pt x="1" y="19"/>
                    </a:cubicBezTo>
                    <a:cubicBezTo>
                      <a:pt x="2" y="13"/>
                      <a:pt x="6" y="9"/>
                      <a:pt x="10" y="6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21" y="0"/>
                      <a:pt x="31" y="4"/>
                      <a:pt x="37" y="13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9" y="16"/>
                      <a:pt x="44" y="25"/>
                      <a:pt x="49" y="34"/>
                    </a:cubicBezTo>
                    <a:cubicBezTo>
                      <a:pt x="50" y="33"/>
                      <a:pt x="51" y="33"/>
                      <a:pt x="53" y="32"/>
                    </a:cubicBezTo>
                    <a:cubicBezTo>
                      <a:pt x="54" y="31"/>
                      <a:pt x="56" y="30"/>
                      <a:pt x="57" y="29"/>
                    </a:cubicBezTo>
                    <a:cubicBezTo>
                      <a:pt x="64" y="25"/>
                      <a:pt x="70" y="25"/>
                      <a:pt x="75" y="28"/>
                    </a:cubicBezTo>
                    <a:cubicBezTo>
                      <a:pt x="76" y="27"/>
                      <a:pt x="77" y="26"/>
                      <a:pt x="79" y="25"/>
                    </a:cubicBezTo>
                    <a:cubicBezTo>
                      <a:pt x="80" y="24"/>
                      <a:pt x="82" y="24"/>
                      <a:pt x="83" y="23"/>
                    </a:cubicBezTo>
                    <a:cubicBezTo>
                      <a:pt x="95" y="19"/>
                      <a:pt x="103" y="22"/>
                      <a:pt x="108" y="28"/>
                    </a:cubicBezTo>
                    <a:cubicBezTo>
                      <a:pt x="110" y="27"/>
                      <a:pt x="113" y="27"/>
                      <a:pt x="116" y="27"/>
                    </a:cubicBezTo>
                    <a:cubicBezTo>
                      <a:pt x="120" y="27"/>
                      <a:pt x="126" y="29"/>
                      <a:pt x="131" y="37"/>
                    </a:cubicBezTo>
                    <a:cubicBezTo>
                      <a:pt x="133" y="40"/>
                      <a:pt x="134" y="44"/>
                      <a:pt x="135" y="49"/>
                    </a:cubicBezTo>
                    <a:cubicBezTo>
                      <a:pt x="136" y="51"/>
                      <a:pt x="136" y="51"/>
                      <a:pt x="136" y="51"/>
                    </a:cubicBezTo>
                    <a:cubicBezTo>
                      <a:pt x="136" y="51"/>
                      <a:pt x="136" y="51"/>
                      <a:pt x="136" y="51"/>
                    </a:cubicBezTo>
                    <a:cubicBezTo>
                      <a:pt x="136" y="51"/>
                      <a:pt x="136" y="51"/>
                      <a:pt x="136" y="51"/>
                    </a:cubicBezTo>
                    <a:cubicBezTo>
                      <a:pt x="147" y="107"/>
                      <a:pt x="147" y="107"/>
                      <a:pt x="147" y="107"/>
                    </a:cubicBezTo>
                    <a:cubicBezTo>
                      <a:pt x="157" y="124"/>
                      <a:pt x="157" y="124"/>
                      <a:pt x="157" y="124"/>
                    </a:cubicBezTo>
                    <a:cubicBezTo>
                      <a:pt x="163" y="134"/>
                      <a:pt x="163" y="134"/>
                      <a:pt x="163" y="134"/>
                    </a:cubicBezTo>
                    <a:lnTo>
                      <a:pt x="152" y="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235">
                <a:extLst>
                  <a:ext uri="{FF2B5EF4-FFF2-40B4-BE49-F238E27FC236}">
                    <a16:creationId xmlns:a16="http://schemas.microsoft.com/office/drawing/2014/main" id="{B7906059-304E-477C-BE7E-5A8212F83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" y="2991"/>
                <a:ext cx="286" cy="302"/>
              </a:xfrm>
              <a:custGeom>
                <a:avLst/>
                <a:gdLst>
                  <a:gd name="T0" fmla="*/ 124 w 135"/>
                  <a:gd name="T1" fmla="*/ 98 h 143"/>
                  <a:gd name="T2" fmla="*/ 112 w 135"/>
                  <a:gd name="T3" fmla="*/ 41 h 143"/>
                  <a:gd name="T4" fmla="*/ 103 w 135"/>
                  <a:gd name="T5" fmla="*/ 26 h 143"/>
                  <a:gd name="T6" fmla="*/ 96 w 135"/>
                  <a:gd name="T7" fmla="*/ 27 h 143"/>
                  <a:gd name="T8" fmla="*/ 94 w 135"/>
                  <a:gd name="T9" fmla="*/ 31 h 143"/>
                  <a:gd name="T10" fmla="*/ 93 w 135"/>
                  <a:gd name="T11" fmla="*/ 35 h 143"/>
                  <a:gd name="T12" fmla="*/ 93 w 135"/>
                  <a:gd name="T13" fmla="*/ 35 h 143"/>
                  <a:gd name="T14" fmla="*/ 92 w 135"/>
                  <a:gd name="T15" fmla="*/ 36 h 143"/>
                  <a:gd name="T16" fmla="*/ 88 w 135"/>
                  <a:gd name="T17" fmla="*/ 27 h 143"/>
                  <a:gd name="T18" fmla="*/ 88 w 135"/>
                  <a:gd name="T19" fmla="*/ 27 h 143"/>
                  <a:gd name="T20" fmla="*/ 87 w 135"/>
                  <a:gd name="T21" fmla="*/ 24 h 143"/>
                  <a:gd name="T22" fmla="*/ 75 w 135"/>
                  <a:gd name="T23" fmla="*/ 21 h 143"/>
                  <a:gd name="T24" fmla="*/ 73 w 135"/>
                  <a:gd name="T25" fmla="*/ 22 h 143"/>
                  <a:gd name="T26" fmla="*/ 70 w 135"/>
                  <a:gd name="T27" fmla="*/ 30 h 143"/>
                  <a:gd name="T28" fmla="*/ 72 w 135"/>
                  <a:gd name="T29" fmla="*/ 34 h 143"/>
                  <a:gd name="T30" fmla="*/ 70 w 135"/>
                  <a:gd name="T31" fmla="*/ 38 h 143"/>
                  <a:gd name="T32" fmla="*/ 66 w 135"/>
                  <a:gd name="T33" fmla="*/ 36 h 143"/>
                  <a:gd name="T34" fmla="*/ 60 w 135"/>
                  <a:gd name="T35" fmla="*/ 27 h 143"/>
                  <a:gd name="T36" fmla="*/ 51 w 135"/>
                  <a:gd name="T37" fmla="*/ 26 h 143"/>
                  <a:gd name="T38" fmla="*/ 49 w 135"/>
                  <a:gd name="T39" fmla="*/ 27 h 143"/>
                  <a:gd name="T40" fmla="*/ 45 w 135"/>
                  <a:gd name="T41" fmla="*/ 38 h 143"/>
                  <a:gd name="T42" fmla="*/ 50 w 135"/>
                  <a:gd name="T43" fmla="*/ 45 h 143"/>
                  <a:gd name="T44" fmla="*/ 50 w 135"/>
                  <a:gd name="T45" fmla="*/ 55 h 143"/>
                  <a:gd name="T46" fmla="*/ 43 w 135"/>
                  <a:gd name="T47" fmla="*/ 54 h 143"/>
                  <a:gd name="T48" fmla="*/ 15 w 135"/>
                  <a:gd name="T49" fmla="*/ 7 h 143"/>
                  <a:gd name="T50" fmla="*/ 5 w 135"/>
                  <a:gd name="T51" fmla="*/ 2 h 143"/>
                  <a:gd name="T52" fmla="*/ 5 w 135"/>
                  <a:gd name="T53" fmla="*/ 3 h 143"/>
                  <a:gd name="T54" fmla="*/ 2 w 135"/>
                  <a:gd name="T55" fmla="*/ 15 h 143"/>
                  <a:gd name="T56" fmla="*/ 32 w 135"/>
                  <a:gd name="T57" fmla="*/ 64 h 143"/>
                  <a:gd name="T58" fmla="*/ 42 w 135"/>
                  <a:gd name="T59" fmla="*/ 92 h 143"/>
                  <a:gd name="T60" fmla="*/ 39 w 135"/>
                  <a:gd name="T61" fmla="*/ 92 h 143"/>
                  <a:gd name="T62" fmla="*/ 16 w 135"/>
                  <a:gd name="T63" fmla="*/ 90 h 143"/>
                  <a:gd name="T64" fmla="*/ 10 w 135"/>
                  <a:gd name="T65" fmla="*/ 91 h 143"/>
                  <a:gd name="T66" fmla="*/ 6 w 135"/>
                  <a:gd name="T67" fmla="*/ 97 h 143"/>
                  <a:gd name="T68" fmla="*/ 13 w 135"/>
                  <a:gd name="T69" fmla="*/ 107 h 143"/>
                  <a:gd name="T70" fmla="*/ 52 w 135"/>
                  <a:gd name="T71" fmla="*/ 114 h 143"/>
                  <a:gd name="T72" fmla="*/ 79 w 135"/>
                  <a:gd name="T73" fmla="*/ 123 h 143"/>
                  <a:gd name="T74" fmla="*/ 90 w 135"/>
                  <a:gd name="T75" fmla="*/ 143 h 143"/>
                  <a:gd name="T76" fmla="*/ 135 w 135"/>
                  <a:gd name="T77" fmla="*/ 117 h 143"/>
                  <a:gd name="T78" fmla="*/ 124 w 135"/>
                  <a:gd name="T79" fmla="*/ 9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5" h="143">
                    <a:moveTo>
                      <a:pt x="124" y="98"/>
                    </a:moveTo>
                    <a:cubicBezTo>
                      <a:pt x="112" y="41"/>
                      <a:pt x="112" y="41"/>
                      <a:pt x="112" y="41"/>
                    </a:cubicBezTo>
                    <a:cubicBezTo>
                      <a:pt x="109" y="31"/>
                      <a:pt x="108" y="26"/>
                      <a:pt x="103" y="26"/>
                    </a:cubicBezTo>
                    <a:cubicBezTo>
                      <a:pt x="101" y="26"/>
                      <a:pt x="98" y="26"/>
                      <a:pt x="96" y="27"/>
                    </a:cubicBezTo>
                    <a:cubicBezTo>
                      <a:pt x="95" y="28"/>
                      <a:pt x="94" y="29"/>
                      <a:pt x="94" y="31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93" y="35"/>
                      <a:pt x="93" y="35"/>
                      <a:pt x="93" y="35"/>
                    </a:cubicBezTo>
                    <a:cubicBezTo>
                      <a:pt x="93" y="35"/>
                      <a:pt x="93" y="36"/>
                      <a:pt x="92" y="36"/>
                    </a:cubicBezTo>
                    <a:cubicBezTo>
                      <a:pt x="90" y="37"/>
                      <a:pt x="88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5" y="19"/>
                      <a:pt x="80" y="19"/>
                      <a:pt x="75" y="21"/>
                    </a:cubicBezTo>
                    <a:cubicBezTo>
                      <a:pt x="74" y="22"/>
                      <a:pt x="73" y="22"/>
                      <a:pt x="73" y="22"/>
                    </a:cubicBezTo>
                    <a:cubicBezTo>
                      <a:pt x="70" y="24"/>
                      <a:pt x="69" y="26"/>
                      <a:pt x="70" y="30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72" y="34"/>
                      <a:pt x="71" y="37"/>
                      <a:pt x="70" y="38"/>
                    </a:cubicBezTo>
                    <a:cubicBezTo>
                      <a:pt x="69" y="38"/>
                      <a:pt x="68" y="38"/>
                      <a:pt x="66" y="36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58" y="24"/>
                      <a:pt x="54" y="24"/>
                      <a:pt x="51" y="26"/>
                    </a:cubicBezTo>
                    <a:cubicBezTo>
                      <a:pt x="50" y="27"/>
                      <a:pt x="50" y="27"/>
                      <a:pt x="49" y="27"/>
                    </a:cubicBezTo>
                    <a:cubicBezTo>
                      <a:pt x="45" y="30"/>
                      <a:pt x="42" y="34"/>
                      <a:pt x="45" y="38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3" y="50"/>
                      <a:pt x="52" y="54"/>
                      <a:pt x="50" y="55"/>
                    </a:cubicBezTo>
                    <a:cubicBezTo>
                      <a:pt x="48" y="56"/>
                      <a:pt x="44" y="56"/>
                      <a:pt x="43" y="54"/>
                    </a:cubicBezTo>
                    <a:cubicBezTo>
                      <a:pt x="42" y="53"/>
                      <a:pt x="15" y="7"/>
                      <a:pt x="15" y="7"/>
                    </a:cubicBezTo>
                    <a:cubicBezTo>
                      <a:pt x="12" y="3"/>
                      <a:pt x="9" y="0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5"/>
                      <a:pt x="0" y="11"/>
                      <a:pt x="2" y="15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42" y="82"/>
                      <a:pt x="45" y="90"/>
                      <a:pt x="42" y="92"/>
                    </a:cubicBezTo>
                    <a:cubicBezTo>
                      <a:pt x="41" y="92"/>
                      <a:pt x="40" y="93"/>
                      <a:pt x="39" y="92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4" y="89"/>
                      <a:pt x="12" y="90"/>
                      <a:pt x="10" y="91"/>
                    </a:cubicBezTo>
                    <a:cubicBezTo>
                      <a:pt x="8" y="92"/>
                      <a:pt x="6" y="94"/>
                      <a:pt x="6" y="97"/>
                    </a:cubicBezTo>
                    <a:cubicBezTo>
                      <a:pt x="5" y="102"/>
                      <a:pt x="8" y="106"/>
                      <a:pt x="13" y="107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67" y="124"/>
                      <a:pt x="79" y="123"/>
                      <a:pt x="79" y="123"/>
                    </a:cubicBezTo>
                    <a:cubicBezTo>
                      <a:pt x="90" y="143"/>
                      <a:pt x="90" y="143"/>
                      <a:pt x="90" y="143"/>
                    </a:cubicBezTo>
                    <a:cubicBezTo>
                      <a:pt x="135" y="117"/>
                      <a:pt x="135" y="117"/>
                      <a:pt x="135" y="117"/>
                    </a:cubicBezTo>
                    <a:lnTo>
                      <a:pt x="124" y="98"/>
                    </a:ln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236">
                <a:extLst>
                  <a:ext uri="{FF2B5EF4-FFF2-40B4-BE49-F238E27FC236}">
                    <a16:creationId xmlns:a16="http://schemas.microsoft.com/office/drawing/2014/main" id="{F67FB15E-68E5-4767-A24E-551E35A83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2909"/>
                <a:ext cx="93" cy="93"/>
              </a:xfrm>
              <a:custGeom>
                <a:avLst/>
                <a:gdLst>
                  <a:gd name="T0" fmla="*/ 12 w 44"/>
                  <a:gd name="T1" fmla="*/ 44 h 44"/>
                  <a:gd name="T2" fmla="*/ 0 w 44"/>
                  <a:gd name="T3" fmla="*/ 32 h 44"/>
                  <a:gd name="T4" fmla="*/ 0 w 44"/>
                  <a:gd name="T5" fmla="*/ 12 h 44"/>
                  <a:gd name="T6" fmla="*/ 12 w 44"/>
                  <a:gd name="T7" fmla="*/ 0 h 44"/>
                  <a:gd name="T8" fmla="*/ 32 w 44"/>
                  <a:gd name="T9" fmla="*/ 0 h 44"/>
                  <a:gd name="T10" fmla="*/ 44 w 44"/>
                  <a:gd name="T11" fmla="*/ 12 h 44"/>
                  <a:gd name="T12" fmla="*/ 44 w 44"/>
                  <a:gd name="T13" fmla="*/ 32 h 44"/>
                  <a:gd name="T14" fmla="*/ 32 w 44"/>
                  <a:gd name="T15" fmla="*/ 44 h 44"/>
                  <a:gd name="T16" fmla="*/ 12 w 44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4">
                    <a:moveTo>
                      <a:pt x="12" y="44"/>
                    </a:moveTo>
                    <a:cubicBezTo>
                      <a:pt x="6" y="44"/>
                      <a:pt x="0" y="39"/>
                      <a:pt x="0" y="3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9" y="0"/>
                      <a:pt x="44" y="6"/>
                      <a:pt x="44" y="1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9"/>
                      <a:pt x="39" y="44"/>
                      <a:pt x="32" y="44"/>
                    </a:cubicBezTo>
                    <a:lnTo>
                      <a:pt x="12" y="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237">
                <a:extLst>
                  <a:ext uri="{FF2B5EF4-FFF2-40B4-BE49-F238E27FC236}">
                    <a16:creationId xmlns:a16="http://schemas.microsoft.com/office/drawing/2014/main" id="{8A23EC01-6B02-49BB-BA71-752552241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" y="2782"/>
                <a:ext cx="324" cy="541"/>
              </a:xfrm>
              <a:custGeom>
                <a:avLst/>
                <a:gdLst>
                  <a:gd name="T0" fmla="*/ 148 w 153"/>
                  <a:gd name="T1" fmla="*/ 105 h 256"/>
                  <a:gd name="T2" fmla="*/ 140 w 153"/>
                  <a:gd name="T3" fmla="*/ 93 h 256"/>
                  <a:gd name="T4" fmla="*/ 140 w 153"/>
                  <a:gd name="T5" fmla="*/ 40 h 256"/>
                  <a:gd name="T6" fmla="*/ 13 w 153"/>
                  <a:gd name="T7" fmla="*/ 40 h 256"/>
                  <a:gd name="T8" fmla="*/ 13 w 153"/>
                  <a:gd name="T9" fmla="*/ 212 h 256"/>
                  <a:gd name="T10" fmla="*/ 87 w 153"/>
                  <a:gd name="T11" fmla="*/ 212 h 256"/>
                  <a:gd name="T12" fmla="*/ 106 w 153"/>
                  <a:gd name="T13" fmla="*/ 227 h 256"/>
                  <a:gd name="T14" fmla="*/ 150 w 153"/>
                  <a:gd name="T15" fmla="*/ 235 h 256"/>
                  <a:gd name="T16" fmla="*/ 152 w 153"/>
                  <a:gd name="T17" fmla="*/ 236 h 256"/>
                  <a:gd name="T18" fmla="*/ 131 w 153"/>
                  <a:gd name="T19" fmla="*/ 256 h 256"/>
                  <a:gd name="T20" fmla="*/ 22 w 153"/>
                  <a:gd name="T21" fmla="*/ 256 h 256"/>
                  <a:gd name="T22" fmla="*/ 0 w 153"/>
                  <a:gd name="T23" fmla="*/ 234 h 256"/>
                  <a:gd name="T24" fmla="*/ 0 w 153"/>
                  <a:gd name="T25" fmla="*/ 22 h 256"/>
                  <a:gd name="T26" fmla="*/ 22 w 153"/>
                  <a:gd name="T27" fmla="*/ 0 h 256"/>
                  <a:gd name="T28" fmla="*/ 131 w 153"/>
                  <a:gd name="T29" fmla="*/ 0 h 256"/>
                  <a:gd name="T30" fmla="*/ 153 w 153"/>
                  <a:gd name="T31" fmla="*/ 22 h 256"/>
                  <a:gd name="T32" fmla="*/ 153 w 153"/>
                  <a:gd name="T33" fmla="*/ 101 h 256"/>
                  <a:gd name="T34" fmla="*/ 152 w 153"/>
                  <a:gd name="T35" fmla="*/ 102 h 256"/>
                  <a:gd name="T36" fmla="*/ 148 w 153"/>
                  <a:gd name="T37" fmla="*/ 10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3" h="256">
                    <a:moveTo>
                      <a:pt x="148" y="105"/>
                    </a:moveTo>
                    <a:cubicBezTo>
                      <a:pt x="146" y="101"/>
                      <a:pt x="143" y="97"/>
                      <a:pt x="140" y="93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212"/>
                      <a:pt x="13" y="212"/>
                      <a:pt x="13" y="212"/>
                    </a:cubicBezTo>
                    <a:cubicBezTo>
                      <a:pt x="87" y="212"/>
                      <a:pt x="87" y="212"/>
                      <a:pt x="87" y="212"/>
                    </a:cubicBezTo>
                    <a:cubicBezTo>
                      <a:pt x="92" y="220"/>
                      <a:pt x="99" y="226"/>
                      <a:pt x="106" y="227"/>
                    </a:cubicBezTo>
                    <a:cubicBezTo>
                      <a:pt x="150" y="235"/>
                      <a:pt x="150" y="235"/>
                      <a:pt x="150" y="235"/>
                    </a:cubicBezTo>
                    <a:cubicBezTo>
                      <a:pt x="151" y="236"/>
                      <a:pt x="152" y="236"/>
                      <a:pt x="152" y="236"/>
                    </a:cubicBezTo>
                    <a:cubicBezTo>
                      <a:pt x="151" y="247"/>
                      <a:pt x="142" y="256"/>
                      <a:pt x="131" y="256"/>
                    </a:cubicBezTo>
                    <a:cubicBezTo>
                      <a:pt x="22" y="256"/>
                      <a:pt x="22" y="256"/>
                      <a:pt x="22" y="256"/>
                    </a:cubicBezTo>
                    <a:cubicBezTo>
                      <a:pt x="10" y="256"/>
                      <a:pt x="0" y="246"/>
                      <a:pt x="0" y="23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43" y="0"/>
                      <a:pt x="153" y="10"/>
                      <a:pt x="153" y="22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51" y="103"/>
                      <a:pt x="149" y="104"/>
                      <a:pt x="148" y="10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" name="Oval 238">
                <a:extLst>
                  <a:ext uri="{FF2B5EF4-FFF2-40B4-BE49-F238E27FC236}">
                    <a16:creationId xmlns:a16="http://schemas.microsoft.com/office/drawing/2014/main" id="{DB9EA13F-BC0C-4AC6-A708-FAE578AD7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7" y="3249"/>
                <a:ext cx="55" cy="55"/>
              </a:xfrm>
              <a:prstGeom prst="ellipse">
                <a:avLst/>
              </a:pr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239">
                <a:extLst>
                  <a:ext uri="{FF2B5EF4-FFF2-40B4-BE49-F238E27FC236}">
                    <a16:creationId xmlns:a16="http://schemas.microsoft.com/office/drawing/2014/main" id="{D801B689-C108-4C7A-A2B1-E7EE95A6E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9" y="2816"/>
                <a:ext cx="72" cy="17"/>
              </a:xfrm>
              <a:custGeom>
                <a:avLst/>
                <a:gdLst>
                  <a:gd name="T0" fmla="*/ 30 w 34"/>
                  <a:gd name="T1" fmla="*/ 0 h 8"/>
                  <a:gd name="T2" fmla="*/ 4 w 34"/>
                  <a:gd name="T3" fmla="*/ 0 h 8"/>
                  <a:gd name="T4" fmla="*/ 0 w 34"/>
                  <a:gd name="T5" fmla="*/ 5 h 8"/>
                  <a:gd name="T6" fmla="*/ 4 w 34"/>
                  <a:gd name="T7" fmla="*/ 8 h 8"/>
                  <a:gd name="T8" fmla="*/ 30 w 34"/>
                  <a:gd name="T9" fmla="*/ 8 h 8"/>
                  <a:gd name="T10" fmla="*/ 34 w 34"/>
                  <a:gd name="T11" fmla="*/ 5 h 8"/>
                  <a:gd name="T12" fmla="*/ 30 w 3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">
                    <a:moveTo>
                      <a:pt x="3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2" y="8"/>
                      <a:pt x="4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2" y="8"/>
                      <a:pt x="34" y="8"/>
                      <a:pt x="34" y="5"/>
                    </a:cubicBezTo>
                    <a:cubicBezTo>
                      <a:pt x="34" y="3"/>
                      <a:pt x="32" y="0"/>
                      <a:pt x="30" y="0"/>
                    </a:cubicBezTo>
                    <a:close/>
                  </a:path>
                </a:pathLst>
              </a:custGeom>
              <a:solidFill>
                <a:srgbClr val="2D5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23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15">
        <p:fade/>
      </p:transition>
    </mc:Choice>
    <mc:Fallback xmlns="">
      <p:transition spd="med" advTm="26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2|2|2.1|2.2|2.2|1.5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|1.6"/>
</p:tagLst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Bookman Old Styl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Bookman Old Style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2012C67EACEB47B9D774EA448B9D81" ma:contentTypeVersion="3" ma:contentTypeDescription="Ein neues Dokument erstellen." ma:contentTypeScope="" ma:versionID="682ac08314bceb70655dcda952d72f51">
  <xsd:schema xmlns:xsd="http://www.w3.org/2001/XMLSchema" xmlns:xs="http://www.w3.org/2001/XMLSchema" xmlns:p="http://schemas.microsoft.com/office/2006/metadata/properties" xmlns:ns2="f482ba54-bb19-489c-b87b-3133fd47dea3" targetNamespace="http://schemas.microsoft.com/office/2006/metadata/properties" ma:root="true" ma:fieldsID="b58f7e7e7a2db882fdf12b9a92008444" ns2:_="">
    <xsd:import namespace="f482ba54-bb19-489c-b87b-3133fd47de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2ba54-bb19-489c-b87b-3133fd47d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8E79FC-D53A-41E5-A70F-317453E7BE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D4E5C4-CA74-4057-B72B-92D59E94FD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82ba54-bb19-489c-b87b-3133fd47de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B1819A-1D68-415A-9856-3A8CA8FA5D4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Microsoft Office PowerPoint</Application>
  <PresentationFormat>Breitbild</PresentationFormat>
  <Paragraphs>700</Paragraphs>
  <Slides>15</Slides>
  <Notes>6</Notes>
  <HiddenSlides>0</HiddenSlides>
  <MMClips>1</MMClips>
  <ScaleCrop>false</ScaleCrop>
  <HeadingPairs>
    <vt:vector size="4" baseType="variant">
      <vt:variant>
        <vt:lpstr>Design</vt:lpstr>
      </vt:variant>
      <vt:variant>
        <vt:i4>6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Cover and End Slide Master</vt:lpstr>
      <vt:lpstr>Contents Slide Master</vt:lpstr>
      <vt:lpstr>Section Break Slide Master</vt:lpstr>
      <vt:lpstr>1_Contents Slide Master</vt:lpstr>
      <vt:lpstr>blank</vt:lpstr>
      <vt:lpstr>1_Benutzerdefiniertes Design</vt:lpstr>
      <vt:lpstr>PowerPoint-Präsentation</vt:lpstr>
      <vt:lpstr>So kommst du zu uns:</vt:lpstr>
      <vt:lpstr>PowerPoint-Präsentation</vt:lpstr>
      <vt:lpstr>Individuelle  Schwerpunkt- setzung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Praxis-Handelsschule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Birgit Prager</cp:lastModifiedBy>
  <cp:revision>212</cp:revision>
  <dcterms:created xsi:type="dcterms:W3CDTF">2019-01-14T06:35:35Z</dcterms:created>
  <dcterms:modified xsi:type="dcterms:W3CDTF">2021-01-05T12:27:58Z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0x010100882012C67EACEB47B9D774EA448B9D81</vt:lpwstr>
  </property>
</Properties>
</file>