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0" r:id="rId3"/>
  </p:sldMasterIdLst>
  <p:notesMasterIdLst>
    <p:notesMasterId r:id="rId32"/>
  </p:notesMasterIdLst>
  <p:sldIdLst>
    <p:sldId id="265" r:id="rId4"/>
    <p:sldId id="268" r:id="rId5"/>
    <p:sldId id="275" r:id="rId6"/>
    <p:sldId id="288" r:id="rId7"/>
    <p:sldId id="295" r:id="rId8"/>
    <p:sldId id="274" r:id="rId9"/>
    <p:sldId id="270" r:id="rId10"/>
    <p:sldId id="271" r:id="rId11"/>
    <p:sldId id="276" r:id="rId12"/>
    <p:sldId id="272" r:id="rId13"/>
    <p:sldId id="267" r:id="rId14"/>
    <p:sldId id="264" r:id="rId15"/>
    <p:sldId id="258" r:id="rId16"/>
    <p:sldId id="262" r:id="rId17"/>
    <p:sldId id="292" r:id="rId18"/>
    <p:sldId id="260" r:id="rId19"/>
    <p:sldId id="256" r:id="rId20"/>
    <p:sldId id="290" r:id="rId21"/>
    <p:sldId id="293" r:id="rId22"/>
    <p:sldId id="284" r:id="rId23"/>
    <p:sldId id="277" r:id="rId24"/>
    <p:sldId id="278" r:id="rId25"/>
    <p:sldId id="279" r:id="rId26"/>
    <p:sldId id="280" r:id="rId27"/>
    <p:sldId id="287" r:id="rId28"/>
    <p:sldId id="281" r:id="rId29"/>
    <p:sldId id="282" r:id="rId30"/>
    <p:sldId id="294" r:id="rId31"/>
  </p:sldIdLst>
  <p:sldSz cx="12192000" cy="6858000"/>
  <p:notesSz cx="6858000" cy="9945688"/>
  <p:custShowLst>
    <p:custShow name="Bewegung und Sport" id="0">
      <p:sldLst>
        <p:sld r:id="rId4"/>
        <p:sld r:id="rId5"/>
        <p:sld r:id="rId6"/>
        <p:sld r:id="rId7"/>
        <p:sld r:id="rId8"/>
        <p:sld r:id="rId9"/>
        <p:sld r:id="rId10"/>
        <p:sld r:id="rId11"/>
        <p:sld r:id="rId12"/>
        <p:sld r:id="rId13"/>
        <p:sld r:id="rId31"/>
      </p:sldLst>
    </p:custShow>
    <p:custShow name="Kreativ" id="1">
      <p:sldLst>
        <p:sld r:id="rId4"/>
        <p:sld r:id="rId14"/>
        <p:sld r:id="rId15"/>
        <p:sld r:id="rId16"/>
        <p:sld r:id="rId17"/>
        <p:sld r:id="rId18"/>
        <p:sld r:id="rId19"/>
        <p:sld r:id="rId20"/>
        <p:sld r:id="rId21"/>
        <p:sld r:id="rId22"/>
        <p:sld r:id="rId31"/>
      </p:sldLst>
    </p:custShow>
    <p:custShow name="Umwelt und Ernährung" id="2">
      <p:sldLst>
        <p:sld r:id="rId4"/>
        <p:sld r:id="rId23"/>
        <p:sld r:id="rId24"/>
        <p:sld r:id="rId25"/>
        <p:sld r:id="rId26"/>
        <p:sld r:id="rId27"/>
        <p:sld r:id="rId29"/>
        <p:sld r:id="rId30"/>
        <p:sld r:id="rId31"/>
      </p:sldLst>
    </p:custShow>
  </p:custShow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73770" autoAdjust="0"/>
  </p:normalViewPr>
  <p:slideViewPr>
    <p:cSldViewPr snapToGrid="0">
      <p:cViewPr varScale="1">
        <p:scale>
          <a:sx n="66" d="100"/>
          <a:sy n="66" d="100"/>
        </p:scale>
        <p:origin x="1458" y="66"/>
      </p:cViewPr>
      <p:guideLst/>
    </p:cSldViewPr>
  </p:slideViewPr>
  <p:notesTextViewPr>
    <p:cViewPr>
      <p:scale>
        <a:sx n="1" d="1"/>
        <a:sy n="1" d="1"/>
      </p:scale>
      <p:origin x="0" y="0"/>
    </p:cViewPr>
  </p:notesTextViewPr>
  <p:notesViewPr>
    <p:cSldViewPr snapToGrid="0">
      <p:cViewPr varScale="1">
        <p:scale>
          <a:sx n="63" d="100"/>
          <a:sy n="63" d="100"/>
        </p:scale>
        <p:origin x="340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9A1DBA5E-398B-4353-A7CC-50F1D2AE3F7F}" type="datetimeFigureOut">
              <a:rPr lang="de-AT" smtClean="0"/>
              <a:t>02.01.2021</a:t>
            </a:fld>
            <a:endParaRPr lang="de-AT"/>
          </a:p>
        </p:txBody>
      </p:sp>
      <p:sp>
        <p:nvSpPr>
          <p:cNvPr id="4" name="Folienbildplatzhalt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9754D215-7BB2-4D7D-94CA-11468BA9AC8F}" type="slidenum">
              <a:rPr lang="de-AT" smtClean="0"/>
              <a:t>‹Nr.›</a:t>
            </a:fld>
            <a:endParaRPr lang="de-AT"/>
          </a:p>
        </p:txBody>
      </p:sp>
    </p:spTree>
    <p:extLst>
      <p:ext uri="{BB962C8B-B14F-4D97-AF65-F5344CB8AC3E}">
        <p14:creationId xmlns:p14="http://schemas.microsoft.com/office/powerpoint/2010/main" val="301421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Light" panose="020F0302020204030204" pitchFamily="34" charset="0"/>
                <a:ea typeface="Calibri" panose="020F0502020204030204" pitchFamily="34" charset="0"/>
                <a:cs typeface="Calibri Light" panose="020F0302020204030204" pitchFamily="34" charset="0"/>
              </a:rPr>
              <a:t>Zu Beginn der Schwerpunktwoche machte sich die Gruppe „Bewegung und Sport“ auf den Weg nach Wien und besuchte dort das Technische Museum. Während einer einstündigen Führung zum Thema Energie ging es nicht nur um trockene Theorie, sondern auch um die praktische Umsetzung!</a:t>
            </a:r>
            <a:endParaRPr lang="de-AT" sz="18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Foliennummernplatzhalter 3"/>
          <p:cNvSpPr>
            <a:spLocks noGrp="1"/>
          </p:cNvSpPr>
          <p:nvPr>
            <p:ph type="sldNum" sz="quarter" idx="5"/>
          </p:nvPr>
        </p:nvSpPr>
        <p:spPr/>
        <p:txBody>
          <a:bodyPr/>
          <a:lstStyle/>
          <a:p>
            <a:fld id="{9754D215-7BB2-4D7D-94CA-11468BA9AC8F}" type="slidenum">
              <a:rPr lang="de-AT" smtClean="0"/>
              <a:t>3</a:t>
            </a:fld>
            <a:endParaRPr lang="de-AT"/>
          </a:p>
        </p:txBody>
      </p:sp>
    </p:spTree>
    <p:extLst>
      <p:ext uri="{BB962C8B-B14F-4D97-AF65-F5344CB8AC3E}">
        <p14:creationId xmlns:p14="http://schemas.microsoft.com/office/powerpoint/2010/main" val="89377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Noch am selben Tag gestalteten die Schülerinnen und Schüler ein </a:t>
            </a:r>
            <a:r>
              <a:rPr lang="de-DE" sz="1800" dirty="0">
                <a:effectLst/>
                <a:latin typeface="Calibri Light" panose="020F0302020204030204" pitchFamily="34" charset="0"/>
                <a:ea typeface="Calibri" panose="020F0502020204030204" pitchFamily="34" charset="0"/>
                <a:cs typeface="Calibri Light" panose="020F0302020204030204" pitchFamily="34" charset="0"/>
              </a:rPr>
              <a:t>Transparent zum Thema Klimaschutz, welches anschließend beim Schülereingang der Schule angebracht wurde.</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13</a:t>
            </a:fld>
            <a:endParaRPr lang="de-AT"/>
          </a:p>
        </p:txBody>
      </p:sp>
    </p:spTree>
    <p:extLst>
      <p:ext uri="{BB962C8B-B14F-4D97-AF65-F5344CB8AC3E}">
        <p14:creationId xmlns:p14="http://schemas.microsoft.com/office/powerpoint/2010/main" val="305838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Light" panose="020F0302020204030204" pitchFamily="34" charset="0"/>
                <a:ea typeface="Calibri" panose="020F0502020204030204" pitchFamily="34" charset="0"/>
                <a:cs typeface="Calibri Light" panose="020F0302020204030204" pitchFamily="34" charset="0"/>
              </a:rPr>
              <a:t>Zu Beginn der Woche ging es für die Kreativgruppe in die Hafnerei von Mathias </a:t>
            </a:r>
            <a:r>
              <a:rPr lang="de-DE" sz="1800" dirty="0" err="1">
                <a:effectLst/>
                <a:latin typeface="Calibri Light" panose="020F0302020204030204" pitchFamily="34" charset="0"/>
                <a:ea typeface="Calibri" panose="020F0502020204030204" pitchFamily="34" charset="0"/>
                <a:cs typeface="Calibri Light" panose="020F0302020204030204" pitchFamily="34" charset="0"/>
              </a:rPr>
              <a:t>Schawerda</a:t>
            </a:r>
            <a:r>
              <a:rPr lang="de-DE" sz="1800" dirty="0">
                <a:effectLst/>
                <a:latin typeface="Calibri Light" panose="020F0302020204030204" pitchFamily="34" charset="0"/>
                <a:ea typeface="Calibri" panose="020F0502020204030204" pitchFamily="34" charset="0"/>
                <a:cs typeface="Calibri Light" panose="020F0302020204030204" pitchFamily="34" charset="0"/>
              </a:rPr>
              <a:t> in </a:t>
            </a:r>
            <a:r>
              <a:rPr lang="de-DE" sz="1800" dirty="0" err="1">
                <a:effectLst/>
                <a:latin typeface="Calibri Light" panose="020F0302020204030204" pitchFamily="34" charset="0"/>
                <a:ea typeface="Calibri" panose="020F0502020204030204" pitchFamily="34" charset="0"/>
                <a:cs typeface="Calibri Light" panose="020F0302020204030204" pitchFamily="34" charset="0"/>
              </a:rPr>
              <a:t>Kautzen</a:t>
            </a:r>
            <a:r>
              <a:rPr lang="de-DE" sz="1800" dirty="0">
                <a:effectLst/>
                <a:latin typeface="Calibri Light" panose="020F0302020204030204" pitchFamily="34" charset="0"/>
                <a:ea typeface="Calibri" panose="020F0502020204030204" pitchFamily="34" charset="0"/>
                <a:cs typeface="Calibri Light" panose="020F0302020204030204" pitchFamily="34" charset="0"/>
              </a:rPr>
              <a:t>. Dort erfuhren die Schülerinnen und Schüler Interessantes über das Töpfern und die Hafnerei an sich. Danach durften sie selbst mit dem Ton kreativ werden. Es entstanden Schüsseln, Becher und sogar kleine Figuren. Diese wurden glasiert und anschließend gebrannt.</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14</a:t>
            </a:fld>
            <a:endParaRPr lang="de-AT"/>
          </a:p>
        </p:txBody>
      </p:sp>
    </p:spTree>
    <p:extLst>
      <p:ext uri="{BB962C8B-B14F-4D97-AF65-F5344CB8AC3E}">
        <p14:creationId xmlns:p14="http://schemas.microsoft.com/office/powerpoint/2010/main" val="229750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Beim Besuch von Eleonore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Hettl</a:t>
            </a:r>
            <a:r>
              <a:rPr lang="de-DE" sz="1800" dirty="0">
                <a:effectLst/>
                <a:latin typeface="Calibri" panose="020F0502020204030204" pitchFamily="34" charset="0"/>
                <a:ea typeface="Calibri" panose="020F0502020204030204" pitchFamily="34" charset="0"/>
                <a:cs typeface="Times New Roman" panose="02020603050405020304" pitchFamily="18" charset="0"/>
              </a:rPr>
              <a:t> bekamen die Schülerinnen und Schüler einen Einblick in die spannende Welt der bildenden Kunst. Sie zeigten in einigen Zeichenübungen ihr Geschick. Die Klasse durfte ihre Kreativität ausleben und gestaltete von einer auf dem Kopf stehenden Stadt über die Darstellung von Eigenschaften Bilder, die anschließend auch fotografiert wurden. Einige davon werden im Schulgebäude ausgestellt und können besichtigt werden.</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15</a:t>
            </a:fld>
            <a:endParaRPr lang="de-AT"/>
          </a:p>
        </p:txBody>
      </p:sp>
    </p:spTree>
    <p:extLst>
      <p:ext uri="{BB962C8B-B14F-4D97-AF65-F5344CB8AC3E}">
        <p14:creationId xmlns:p14="http://schemas.microsoft.com/office/powerpoint/2010/main" val="292694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Da der Schulhof der Schule zu der Zeit noch leer stand und keine Sitzmöglichkeiten für die Pausen bot, wurde Leopold Hofstätter eingeladen, der zusammen mit den Schülerinnen und Schülern ein Möbelbauprojekt startete. Aus alten Paletten gestalteten sie Sessel und Bänke, die nun der gesamten Schule zur Verfügung stehen. Auch ein Hochbeet soll in Zukunft von den Schülerinnen und Schülern bepflanzt werden.</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16</a:t>
            </a:fld>
            <a:endParaRPr lang="de-AT"/>
          </a:p>
        </p:txBody>
      </p:sp>
    </p:spTree>
    <p:extLst>
      <p:ext uri="{BB962C8B-B14F-4D97-AF65-F5344CB8AC3E}">
        <p14:creationId xmlns:p14="http://schemas.microsoft.com/office/powerpoint/2010/main" val="6215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Für die Kreativgruppe stand auch ein Gesangs- und Tanzworkshop mit Gabriela und Bernhard Putz auf dem Programm. Gemeinsam erlernten sie verschiedene afrikanische Tänze und sangen anschließend das Lied „The Lion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Sleeps</a:t>
            </a:r>
            <a:r>
              <a:rPr lang="de-DE" sz="1800" dirty="0">
                <a:effectLst/>
                <a:latin typeface="Calibri" panose="020F0502020204030204" pitchFamily="34" charset="0"/>
                <a:ea typeface="Calibri" panose="020F0502020204030204" pitchFamily="34" charset="0"/>
                <a:cs typeface="Times New Roman" panose="02020603050405020304" pitchFamily="18" charset="0"/>
              </a:rPr>
              <a:t> Tonight“. Einige Schülerinnen und Schüler spielten dazu auf Trommeln, die mit verschiedenen Tierfellen bespannt waren. Außerdem informierte das Ehepaar Putz die Klassen über die afrikanische Kultur und erklärte einige relevante Unterschiede zur europäischen Musik.</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17</a:t>
            </a:fld>
            <a:endParaRPr lang="de-AT"/>
          </a:p>
        </p:txBody>
      </p:sp>
    </p:spTree>
    <p:extLst>
      <p:ext uri="{BB962C8B-B14F-4D97-AF65-F5344CB8AC3E}">
        <p14:creationId xmlns:p14="http://schemas.microsoft.com/office/powerpoint/2010/main" val="2469626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Für einen Teil der Kreativgruppe fand ein Fotografie- und Fotobearbeitungsworkshop statt. Nachdem die Schülerinnen und Schüler die Grundkenntnisse wie die Einstellung des Lichts und die Funktionen des Objektivs erlernt hatten, durften sie sich selbst betätigen und Fotos nach ihren Vorstellungen schießen. In Gruppen aufgeteilt, bewegten sie sich durch und auch rund um das Schulgebäude, um die besten Plätze für tolle Bilder zu finden. Einige davon kann man in der Schule bewundern.</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18</a:t>
            </a:fld>
            <a:endParaRPr lang="de-AT"/>
          </a:p>
        </p:txBody>
      </p:sp>
    </p:spTree>
    <p:extLst>
      <p:ext uri="{BB962C8B-B14F-4D97-AF65-F5344CB8AC3E}">
        <p14:creationId xmlns:p14="http://schemas.microsoft.com/office/powerpoint/2010/main" val="3535415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Light" panose="020F0302020204030204" pitchFamily="34" charset="0"/>
                <a:ea typeface="Calibri" panose="020F0502020204030204" pitchFamily="34" charset="0"/>
                <a:cs typeface="Calibri Light" panose="020F0302020204030204" pitchFamily="34" charset="0"/>
              </a:rPr>
              <a:t>Einmal auf der Bühne  zu stehen und zu schauspielern, das stand an diesem Tag im „Theater An der Mauer“ gemeinsam mit Herrn </a:t>
            </a:r>
            <a:r>
              <a:rPr lang="de-DE" sz="1800" dirty="0" err="1">
                <a:effectLst/>
                <a:latin typeface="Calibri Light" panose="020F0302020204030204" pitchFamily="34" charset="0"/>
                <a:ea typeface="Calibri" panose="020F0502020204030204" pitchFamily="34" charset="0"/>
                <a:cs typeface="Calibri Light" panose="020F0302020204030204" pitchFamily="34" charset="0"/>
              </a:rPr>
              <a:t>Polacek</a:t>
            </a:r>
            <a:r>
              <a:rPr lang="de-DE" sz="1800" dirty="0">
                <a:effectLst/>
                <a:latin typeface="Calibri Light" panose="020F0302020204030204" pitchFamily="34" charset="0"/>
                <a:ea typeface="Calibri" panose="020F0502020204030204" pitchFamily="34" charset="0"/>
                <a:cs typeface="Calibri Light" panose="020F0302020204030204" pitchFamily="34" charset="0"/>
              </a:rPr>
              <a:t> auf dem Programm. Dabei durften die jungen „Künstler“ selbst kleine Bühnenszenen schreiben und diese dann anschließend auf der Bühne vorführen. Außerdem waren Standbilder, das Spielen von anderen Szenen und das in andere Charaktere Schlüpfen Teil des Workshops.</a:t>
            </a:r>
            <a:endParaRPr lang="de-AT" sz="1800" dirty="0">
              <a:effectLst/>
              <a:latin typeface="Calibri Light" panose="020F0302020204030204" pitchFamily="34" charset="0"/>
              <a:ea typeface="Calibri" panose="020F0502020204030204" pitchFamily="34" charset="0"/>
              <a:cs typeface="Calibri Light" panose="020F0302020204030204" pitchFamily="34"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19</a:t>
            </a:fld>
            <a:endParaRPr lang="de-AT"/>
          </a:p>
        </p:txBody>
      </p:sp>
    </p:spTree>
    <p:extLst>
      <p:ext uri="{BB962C8B-B14F-4D97-AF65-F5344CB8AC3E}">
        <p14:creationId xmlns:p14="http://schemas.microsoft.com/office/powerpoint/2010/main" val="236714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Die Schülerinnen und Schüler nahmen an diesem Tag an einem Workshop von Julia Hofstätter vom Restaurant „Auszeit“ teil.  Sie beschäftigten sich mit einem Saisonkalender, auf dem sie ablesen konnten, welche Obst- und Gemüsesorten gerade saisonal gekauft werden können. Danach wurde gemeinsam gekocht: Es entstand ein Vital-Apfel-Karottenaufstrich als Vorspeise, ein Emmareisrisotto als Hauptspeise und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Einkornpalatschinken</a:t>
            </a:r>
            <a:r>
              <a:rPr lang="de-DE" sz="1800" dirty="0">
                <a:effectLst/>
                <a:latin typeface="Calibri" panose="020F0502020204030204" pitchFamily="34" charset="0"/>
                <a:ea typeface="Calibri" panose="020F0502020204030204" pitchFamily="34" charset="0"/>
                <a:cs typeface="Times New Roman" panose="02020603050405020304" pitchFamily="18" charset="0"/>
              </a:rPr>
              <a:t> mit Mohnfüllung als Nachspeise.</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21</a:t>
            </a:fld>
            <a:endParaRPr lang="de-AT"/>
          </a:p>
        </p:txBody>
      </p:sp>
    </p:spTree>
    <p:extLst>
      <p:ext uri="{BB962C8B-B14F-4D97-AF65-F5344CB8AC3E}">
        <p14:creationId xmlns:p14="http://schemas.microsoft.com/office/powerpoint/2010/main" val="2972912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Gemeinsam mit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Eunike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Grahofer</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einer Naturpädagogin, suchten und fanden die Schülerinnen und Schüler im Wald verschiedene Wildobstsorten. Sie sammelten Brennnesseln, Holunderbeeren und Hagebutten, die sie mit in die Schule nahmen. </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22</a:t>
            </a:fld>
            <a:endParaRPr lang="de-AT"/>
          </a:p>
        </p:txBody>
      </p:sp>
    </p:spTree>
    <p:extLst>
      <p:ext uri="{BB962C8B-B14F-4D97-AF65-F5344CB8AC3E}">
        <p14:creationId xmlns:p14="http://schemas.microsoft.com/office/powerpoint/2010/main" val="2520547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effectLst/>
                <a:latin typeface="Calibri" panose="020F0502020204030204" pitchFamily="34" charset="0"/>
                <a:ea typeface="Calibri" panose="020F0502020204030204" pitchFamily="34" charset="0"/>
                <a:cs typeface="Times New Roman" panose="02020603050405020304" pitchFamily="18" charset="0"/>
              </a:rPr>
              <a:t>In der Schule stellten sie dann aus Beeren Lippen- und Hautpflege und Badesalz her.</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23</a:t>
            </a:fld>
            <a:endParaRPr lang="de-AT"/>
          </a:p>
        </p:txBody>
      </p:sp>
    </p:spTree>
    <p:extLst>
      <p:ext uri="{BB962C8B-B14F-4D97-AF65-F5344CB8AC3E}">
        <p14:creationId xmlns:p14="http://schemas.microsoft.com/office/powerpoint/2010/main" val="2748585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Beim Workshop  zum Thema „Selbstverteidigung“ bekamen die Schülerinnen und Schüler von Christian Fröhlich und Iris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Saibler</a:t>
            </a:r>
            <a:r>
              <a:rPr lang="de-DE" sz="1800" dirty="0">
                <a:effectLst/>
                <a:latin typeface="Calibri" panose="020F0502020204030204" pitchFamily="34" charset="0"/>
                <a:ea typeface="Calibri" panose="020F0502020204030204" pitchFamily="34" charset="0"/>
                <a:cs typeface="Times New Roman" panose="02020603050405020304" pitchFamily="18" charset="0"/>
              </a:rPr>
              <a:t> einen Einblick in Jiu-Jitsu. Die beiden erklärten den Schülerinnen und Schülern auch, wie man sich laut Gesetz in Ernstfällen verteidigen darf.</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effectLst/>
                <a:latin typeface="Calibri" panose="020F0502020204030204" pitchFamily="34" charset="0"/>
                <a:ea typeface="Calibri" panose="020F0502020204030204" pitchFamily="34" charset="0"/>
                <a:cs typeface="Times New Roman" panose="02020603050405020304" pitchFamily="18" charset="0"/>
              </a:rPr>
              <a:t>Anschließend lernte die Klasse eine weitere Kampfsportart kennen: Karate. Reiner Liebscher informierte über die Geschichte von Karate und das Training im Verein. Im Anschluss wurden die verschiedenen Techniken wie beispielsweise das richtige Zuschlagen mit dem Fuß und die Bewegungen der Hände ausprobiert.</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4</a:t>
            </a:fld>
            <a:endParaRPr lang="de-AT"/>
          </a:p>
        </p:txBody>
      </p:sp>
    </p:spTree>
    <p:extLst>
      <p:ext uri="{BB962C8B-B14F-4D97-AF65-F5344CB8AC3E}">
        <p14:creationId xmlns:p14="http://schemas.microsoft.com/office/powerpoint/2010/main" val="326708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Schülerinnen und Schüler der Gruppe „Umwelt und Ernährung“ bekamen Besuch von den Biobauern Josef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Anibas</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Rene Pfeifer, die einen Korb voller frischem Gemüse mitbrachten. Die beiden Landwirte bauen selbst ca. 150 verschiedene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Paradeisersorten</a:t>
            </a:r>
            <a:r>
              <a:rPr lang="de-DE" sz="1800" dirty="0">
                <a:effectLst/>
                <a:latin typeface="Calibri" panose="020F0502020204030204" pitchFamily="34" charset="0"/>
                <a:ea typeface="Calibri" panose="020F0502020204030204" pitchFamily="34" charset="0"/>
                <a:cs typeface="Times New Roman" panose="02020603050405020304" pitchFamily="18" charset="0"/>
              </a:rPr>
              <a:t> an, einige davon wurden von den Schülerinnen und Schülern verkostet. Gemeinsam kochten dann alle Gulasch aus Erdäpfeln, Hokkaidokürbissen, Karotten, Paprika und Zwiebeln.</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9754D215-7BB2-4D7D-94CA-11468BA9AC8F}" type="slidenum">
              <a:rPr lang="de-AT" smtClean="0"/>
              <a:t>24</a:t>
            </a:fld>
            <a:endParaRPr lang="de-AT"/>
          </a:p>
        </p:txBody>
      </p:sp>
    </p:spTree>
    <p:extLst>
      <p:ext uri="{BB962C8B-B14F-4D97-AF65-F5344CB8AC3E}">
        <p14:creationId xmlns:p14="http://schemas.microsoft.com/office/powerpoint/2010/main" val="2614021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1" dirty="0">
                <a:effectLst/>
                <a:latin typeface="Calibri" panose="020F0502020204030204" pitchFamily="34" charset="0"/>
                <a:ea typeface="Calibri" panose="020F0502020204030204" pitchFamily="34" charset="0"/>
                <a:cs typeface="Times New Roman" panose="02020603050405020304" pitchFamily="18" charset="0"/>
              </a:rPr>
              <a:t>Zu guter Letzt erklärten die Biobauern die Unterschiede zwischen Demeter- und Biobetrieben und informierten über verschiedene Samensorten.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i="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1" dirty="0">
                <a:effectLst/>
                <a:latin typeface="Calibri" panose="020F0502020204030204" pitchFamily="34" charset="0"/>
                <a:cs typeface="Times New Roman" panose="02020603050405020304" pitchFamily="18" charset="0"/>
              </a:rPr>
              <a:t>Ausgeblendet!</a:t>
            </a:r>
            <a:endParaRPr lang="de-AT" b="1" i="1" dirty="0"/>
          </a:p>
        </p:txBody>
      </p:sp>
      <p:sp>
        <p:nvSpPr>
          <p:cNvPr id="4" name="Foliennummernplatzhalter 3"/>
          <p:cNvSpPr>
            <a:spLocks noGrp="1"/>
          </p:cNvSpPr>
          <p:nvPr>
            <p:ph type="sldNum" sz="quarter" idx="5"/>
          </p:nvPr>
        </p:nvSpPr>
        <p:spPr/>
        <p:txBody>
          <a:bodyPr/>
          <a:lstStyle/>
          <a:p>
            <a:fld id="{9754D215-7BB2-4D7D-94CA-11468BA9AC8F}" type="slidenum">
              <a:rPr lang="de-AT" smtClean="0"/>
              <a:t>25</a:t>
            </a:fld>
            <a:endParaRPr lang="de-AT"/>
          </a:p>
        </p:txBody>
      </p:sp>
    </p:spTree>
    <p:extLst>
      <p:ext uri="{BB962C8B-B14F-4D97-AF65-F5344CB8AC3E}">
        <p14:creationId xmlns:p14="http://schemas.microsoft.com/office/powerpoint/2010/main" val="1188365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Light" panose="020F0302020204030204" pitchFamily="34" charset="0"/>
                <a:ea typeface="Calibri" panose="020F0502020204030204" pitchFamily="34" charset="0"/>
                <a:cs typeface="Calibri Light" panose="020F0302020204030204" pitchFamily="34" charset="0"/>
              </a:rPr>
              <a:t>Zum Abschluss der Woche fuhr die Gruppe „Umwelt und Ernährung“ in den Tiergarten Schönbrunn. </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26</a:t>
            </a:fld>
            <a:endParaRPr lang="de-AT"/>
          </a:p>
        </p:txBody>
      </p:sp>
    </p:spTree>
    <p:extLst>
      <p:ext uri="{BB962C8B-B14F-4D97-AF65-F5344CB8AC3E}">
        <p14:creationId xmlns:p14="http://schemas.microsoft.com/office/powerpoint/2010/main" val="332959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Die Schülerinnen und Schüler bekamen den Arbeitsauftrag, verschiedene Tiere zu beobachten und deren Verhalten aufzuzeichnen. Vom süßen Babyelefanten, über den aufmerksamen Löwen bis hin zur „vorlauten“ Robbe war alles dabei.</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27</a:t>
            </a:fld>
            <a:endParaRPr lang="de-AT"/>
          </a:p>
        </p:txBody>
      </p:sp>
    </p:spTree>
    <p:extLst>
      <p:ext uri="{BB962C8B-B14F-4D97-AF65-F5344CB8AC3E}">
        <p14:creationId xmlns:p14="http://schemas.microsoft.com/office/powerpoint/2010/main" val="292023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 diesem Tag ging es nicht darum, sich selbst sportlich zu betätigen, sondern bei der Organisation des jährlich in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Waidhofen</a:t>
            </a:r>
            <a:r>
              <a:rPr lang="de-DE" sz="1800" dirty="0">
                <a:effectLst/>
                <a:latin typeface="Calibri" panose="020F0502020204030204" pitchFamily="34" charset="0"/>
                <a:ea typeface="Calibri" panose="020F0502020204030204" pitchFamily="34" charset="0"/>
                <a:cs typeface="Times New Roman" panose="02020603050405020304" pitchFamily="18" charset="0"/>
              </a:rPr>
              <a:t> stattfindenden Cross-Country-Laufs zu helfen. </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Schülerinnen und Schüler mussten die Startnummern austeilen und dann das Nenngeld einsammeln. Während einige von ihnen als Streckenposten tätig waren, notierten die anderen die Reihenfolge der Läufer, in der sie ins Ziel kamen. Im Anschluss durften sie an der Siegerehrung teilnehmen und die Medaillen und Urkunden überreichen.</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5</a:t>
            </a:fld>
            <a:endParaRPr lang="de-AT"/>
          </a:p>
        </p:txBody>
      </p:sp>
    </p:spTree>
    <p:extLst>
      <p:ext uri="{BB962C8B-B14F-4D97-AF65-F5344CB8AC3E}">
        <p14:creationId xmlns:p14="http://schemas.microsoft.com/office/powerpoint/2010/main" val="355579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Light" panose="020F0302020204030204" pitchFamily="34" charset="0"/>
                <a:ea typeface="Calibri" panose="020F0502020204030204" pitchFamily="34" charset="0"/>
                <a:cs typeface="Calibri Light" panose="020F0302020204030204" pitchFamily="34" charset="0"/>
              </a:rPr>
              <a:t>Die erste Einheit eines Tages verbrachten die „Sportler“ mit Nina </a:t>
            </a:r>
            <a:r>
              <a:rPr lang="de-DE" sz="1800" dirty="0" err="1">
                <a:effectLst/>
                <a:latin typeface="Calibri Light" panose="020F0302020204030204" pitchFamily="34" charset="0"/>
                <a:ea typeface="Calibri" panose="020F0502020204030204" pitchFamily="34" charset="0"/>
                <a:cs typeface="Calibri Light" panose="020F0302020204030204" pitchFamily="34" charset="0"/>
              </a:rPr>
              <a:t>Hlava</a:t>
            </a:r>
            <a:r>
              <a:rPr lang="de-DE" sz="1800" dirty="0">
                <a:effectLst/>
                <a:latin typeface="Calibri Light" panose="020F0302020204030204" pitchFamily="34" charset="0"/>
                <a:ea typeface="Calibri" panose="020F0502020204030204" pitchFamily="34" charset="0"/>
                <a:cs typeface="Calibri Light" panose="020F0302020204030204" pitchFamily="34" charset="0"/>
              </a:rPr>
              <a:t>-Martin. Dabei beschäftigten sie sich mit dem Thema „Haltung“. Neben verschiedenen Ballettpositionen versuchten die Jugendlichen anhand einer Partnerübung herauszufinden, wie ihr Gangbild aussieht und welche Wirkung die Körperhaltung eines Menschen auf andere hat.</a:t>
            </a:r>
            <a:endParaRPr lang="de-AT" sz="1800" dirty="0">
              <a:effectLst/>
              <a:latin typeface="Calibri Light" panose="020F0302020204030204" pitchFamily="34" charset="0"/>
              <a:ea typeface="Calibri" panose="020F0502020204030204" pitchFamily="34" charset="0"/>
              <a:cs typeface="Calibri Light" panose="020F0302020204030204" pitchFamily="34" charset="0"/>
            </a:endParaRPr>
          </a:p>
          <a:p>
            <a:pPr algn="just">
              <a:lnSpc>
                <a:spcPct val="107000"/>
              </a:lnSpc>
              <a:spcAft>
                <a:spcPts val="800"/>
              </a:spcAft>
            </a:pP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9754D215-7BB2-4D7D-94CA-11468BA9AC8F}" type="slidenum">
              <a:rPr lang="de-AT" smtClean="0"/>
              <a:t>6</a:t>
            </a:fld>
            <a:endParaRPr lang="de-AT"/>
          </a:p>
        </p:txBody>
      </p:sp>
    </p:spTree>
    <p:extLst>
      <p:ext uri="{BB962C8B-B14F-4D97-AF65-F5344CB8AC3E}">
        <p14:creationId xmlns:p14="http://schemas.microsoft.com/office/powerpoint/2010/main" val="372732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Noch am selben Tag </a:t>
            </a:r>
            <a:r>
              <a:rPr lang="de-DE" sz="1200" dirty="0">
                <a:effectLst/>
                <a:latin typeface="Calibri" panose="020F0502020204030204" pitchFamily="34" charset="0"/>
                <a:ea typeface="Calibri" panose="020F0502020204030204" pitchFamily="34" charset="0"/>
                <a:cs typeface="Times New Roman" panose="02020603050405020304" pitchFamily="18" charset="0"/>
              </a:rPr>
              <a:t>stand auch Skirollerfahren auf dem Programm. Die Klasse lernte die richtige Ausführung dieser Sportart und durfte zu guter Letzt mit einem Lasergewehr schießen und Treffsicherheit unter Beweis stellen.</a:t>
            </a:r>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7</a:t>
            </a:fld>
            <a:endParaRPr lang="de-AT"/>
          </a:p>
        </p:txBody>
      </p:sp>
    </p:spTree>
    <p:extLst>
      <p:ext uri="{BB962C8B-B14F-4D97-AF65-F5344CB8AC3E}">
        <p14:creationId xmlns:p14="http://schemas.microsoft.com/office/powerpoint/2010/main" val="3799852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Qi Gong ist eine Heil- und Selbstheilungsmethode, bei der Atmung, Vorstellungskraft, Gefühl und Bewegung bewusst eingesetzt werden. Dadurch stellt man Harmonie in Körper und Geist her. Zusammen mit Tamara Pfeiffer durften die Jugendlichen einige Übungen wie zum Beispiel „Achtfacher Atem“ und „Die sechs heilenden Laute“ ausprobieren, bei denen vor allem die Lebensenergie eine große Rolle spielt.</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8</a:t>
            </a:fld>
            <a:endParaRPr lang="de-AT"/>
          </a:p>
        </p:txBody>
      </p:sp>
    </p:spTree>
    <p:extLst>
      <p:ext uri="{BB962C8B-B14F-4D97-AF65-F5344CB8AC3E}">
        <p14:creationId xmlns:p14="http://schemas.microsoft.com/office/powerpoint/2010/main" val="47303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Light" panose="020F0302020204030204" pitchFamily="34" charset="0"/>
                <a:ea typeface="Calibri" panose="020F0502020204030204" pitchFamily="34" charset="0"/>
                <a:cs typeface="Calibri Light" panose="020F0302020204030204" pitchFamily="34" charset="0"/>
              </a:rPr>
              <a:t>Ein weiter Programmpunkt war eine Yogaeinheit mit Heike Fischer. Dabei wurden verschiedene Entspannungs- und Atmungsübungen sowie weitere typische Yogapositionen gezeigt. Anschließend ging es ins Fitnessstudio, wo  zwei verschiedene Zirkeltrainings absolviert wurden.</a:t>
            </a:r>
            <a:endParaRPr lang="de-AT" sz="1800" dirty="0">
              <a:effectLst/>
              <a:latin typeface="Calibri Light" panose="020F0302020204030204" pitchFamily="34" charset="0"/>
              <a:ea typeface="Calibri" panose="020F0502020204030204" pitchFamily="34" charset="0"/>
              <a:cs typeface="Calibri Light" panose="020F0302020204030204" pitchFamily="34"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9</a:t>
            </a:fld>
            <a:endParaRPr lang="de-AT"/>
          </a:p>
        </p:txBody>
      </p:sp>
    </p:spTree>
    <p:extLst>
      <p:ext uri="{BB962C8B-B14F-4D97-AF65-F5344CB8AC3E}">
        <p14:creationId xmlns:p14="http://schemas.microsoft.com/office/powerpoint/2010/main" val="216350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In aller Früh machten sich die Schülerinnen und Schüler zu Fuß auf den Weg nach Hollenbach zum Best Trip Camp, wo sie verschiedene Stationen ausprobieren durften. Bei einem Flying Fox und einer Kletterwand konnten sie sich beweisen, und auch wenn es für einige eine Überwindung darstellte, wagte sich zuletzt jeder von ihnen an die Aktivitäten. Beim Heimgehen stand Nordic Walking und ein Zwischenstopp am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Waidhofner</a:t>
            </a:r>
            <a:r>
              <a:rPr lang="de-DE" sz="1800" dirty="0">
                <a:effectLst/>
                <a:latin typeface="Calibri" panose="020F0502020204030204" pitchFamily="34" charset="0"/>
                <a:ea typeface="Calibri" panose="020F0502020204030204" pitchFamily="34" charset="0"/>
                <a:cs typeface="Times New Roman" panose="02020603050405020304" pitchFamily="18" charset="0"/>
              </a:rPr>
              <a:t> Golfplatz auf dem Programm. Dort wurde fleißig für den perfekten Abschlag geübt.</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10</a:t>
            </a:fld>
            <a:endParaRPr lang="de-AT"/>
          </a:p>
        </p:txBody>
      </p:sp>
    </p:spTree>
    <p:extLst>
      <p:ext uri="{BB962C8B-B14F-4D97-AF65-F5344CB8AC3E}">
        <p14:creationId xmlns:p14="http://schemas.microsoft.com/office/powerpoint/2010/main" val="425958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Light" panose="020F0302020204030204" pitchFamily="34" charset="0"/>
                <a:ea typeface="Calibri" panose="020F0502020204030204" pitchFamily="34" charset="0"/>
                <a:cs typeface="Calibri Light" panose="020F0302020204030204" pitchFamily="34" charset="0"/>
              </a:rPr>
              <a:t>Die Woche startete für die Kreativgruppe mit einem Trommel-Workshop mit Herrn Reinhard </a:t>
            </a:r>
            <a:r>
              <a:rPr lang="de-DE" sz="1800" dirty="0" err="1">
                <a:effectLst/>
                <a:latin typeface="Calibri Light" panose="020F0302020204030204" pitchFamily="34" charset="0"/>
                <a:ea typeface="Calibri" panose="020F0502020204030204" pitchFamily="34" charset="0"/>
                <a:cs typeface="Calibri Light" panose="020F0302020204030204" pitchFamily="34" charset="0"/>
              </a:rPr>
              <a:t>Puchinger</a:t>
            </a:r>
            <a:r>
              <a:rPr lang="de-DE" sz="1800" dirty="0">
                <a:effectLst/>
                <a:latin typeface="Calibri Light" panose="020F0302020204030204" pitchFamily="34" charset="0"/>
                <a:ea typeface="Calibri" panose="020F0502020204030204" pitchFamily="34" charset="0"/>
                <a:cs typeface="Calibri Light" panose="020F0302020204030204" pitchFamily="34" charset="0"/>
              </a:rPr>
              <a:t>. </a:t>
            </a:r>
            <a:r>
              <a:rPr lang="de-DE" sz="1800" dirty="0">
                <a:effectLst/>
                <a:latin typeface="Calibri" panose="020F0502020204030204" pitchFamily="34" charset="0"/>
                <a:ea typeface="Calibri" panose="020F0502020204030204" pitchFamily="34" charset="0"/>
                <a:cs typeface="Times New Roman" panose="02020603050405020304" pitchFamily="18" charset="0"/>
              </a:rPr>
              <a:t>Auf den mit Pferde-, Kalbs-, und Hirschfell bespannten Trommeln lernten die Schülerinnen und Schüler die Grundbasis des Spielens und wagten sich später auch an schwierigere Übungen heran.</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9754D215-7BB2-4D7D-94CA-11468BA9AC8F}" type="slidenum">
              <a:rPr lang="de-AT" smtClean="0"/>
              <a:t>12</a:t>
            </a:fld>
            <a:endParaRPr lang="de-AT"/>
          </a:p>
        </p:txBody>
      </p:sp>
    </p:spTree>
    <p:extLst>
      <p:ext uri="{BB962C8B-B14F-4D97-AF65-F5344CB8AC3E}">
        <p14:creationId xmlns:p14="http://schemas.microsoft.com/office/powerpoint/2010/main" val="2497530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0331A-80DA-45AE-8685-43B18847FC7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15AC77B-9746-4911-9936-648CADDF42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E53D4DB-E5D0-43A2-A460-A0D1A7C05C21}"/>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5" name="Fußzeilenplatzhalter 4">
            <a:extLst>
              <a:ext uri="{FF2B5EF4-FFF2-40B4-BE49-F238E27FC236}">
                <a16:creationId xmlns:a16="http://schemas.microsoft.com/office/drawing/2014/main" id="{D6A10F82-5136-4392-8DCB-7715D3B7A95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D6CDD3F-402D-419A-A331-8EB003ABC4CB}"/>
              </a:ext>
            </a:extLst>
          </p:cNvPr>
          <p:cNvSpPr>
            <a:spLocks noGrp="1"/>
          </p:cNvSpPr>
          <p:nvPr>
            <p:ph type="sldNum" sz="quarter" idx="12"/>
          </p:nvPr>
        </p:nvSpPr>
        <p:spPr/>
        <p:txBody>
          <a:bodyPr/>
          <a:lstStyle/>
          <a:p>
            <a:fld id="{5F483C06-5488-46DA-B5E0-5041DA6F512A}" type="slidenum">
              <a:rPr lang="de-DE" smtClean="0"/>
              <a:t>‹Nr.›</a:t>
            </a:fld>
            <a:endParaRPr lang="de-DE"/>
          </a:p>
        </p:txBody>
      </p:sp>
      <p:pic>
        <p:nvPicPr>
          <p:cNvPr id="8" name="Grafik 7">
            <a:extLst>
              <a:ext uri="{FF2B5EF4-FFF2-40B4-BE49-F238E27FC236}">
                <a16:creationId xmlns:a16="http://schemas.microsoft.com/office/drawing/2014/main" id="{961368C5-525E-4A38-99DA-0EDEFD41E789}"/>
              </a:ext>
            </a:extLst>
          </p:cNvPr>
          <p:cNvPicPr>
            <a:picLocks noChangeAspect="1"/>
          </p:cNvPicPr>
          <p:nvPr userDrawn="1"/>
        </p:nvPicPr>
        <p:blipFill rotWithShape="1">
          <a:blip r:embed="rId2"/>
          <a:srcRect t="1770" r="6504" b="1073"/>
          <a:stretch/>
        </p:blipFill>
        <p:spPr>
          <a:xfrm>
            <a:off x="89940" y="68783"/>
            <a:ext cx="4067620" cy="864351"/>
          </a:xfrm>
          <a:prstGeom prst="rect">
            <a:avLst/>
          </a:prstGeom>
        </p:spPr>
      </p:pic>
      <p:grpSp>
        <p:nvGrpSpPr>
          <p:cNvPr id="9" name="Group 23"/>
          <p:cNvGrpSpPr/>
          <p:nvPr userDrawn="1"/>
        </p:nvGrpSpPr>
        <p:grpSpPr>
          <a:xfrm>
            <a:off x="0" y="6777038"/>
            <a:ext cx="12192000" cy="80962"/>
            <a:chOff x="0" y="4480421"/>
            <a:chExt cx="12192000" cy="91440"/>
          </a:xfrm>
        </p:grpSpPr>
        <p:sp>
          <p:nvSpPr>
            <p:cNvPr id="10"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7"/>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8"/>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825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A8FD5-9420-4A1D-A803-36AD58B619C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66D82C6-22EF-4D99-80F1-B57FEC7B210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8CA062-D44C-4A46-909A-BBB0299FEBC6}"/>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5" name="Fußzeilenplatzhalter 4">
            <a:extLst>
              <a:ext uri="{FF2B5EF4-FFF2-40B4-BE49-F238E27FC236}">
                <a16:creationId xmlns:a16="http://schemas.microsoft.com/office/drawing/2014/main" id="{DD962888-B3D7-4CFE-8258-863AAD47FAF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F02C95-C573-482F-914A-E4CCF3A445C7}"/>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42310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873785B-F6D4-461E-820E-FEAD908C097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2286DD0-3C00-4B1D-B7E9-8DCBF0C1882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CF0FC9D-D1C2-4279-93EC-AC80FA36C34C}"/>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5" name="Fußzeilenplatzhalter 4">
            <a:extLst>
              <a:ext uri="{FF2B5EF4-FFF2-40B4-BE49-F238E27FC236}">
                <a16:creationId xmlns:a16="http://schemas.microsoft.com/office/drawing/2014/main" id="{1D5B5149-AD18-4D9F-B080-8DA38E6BC62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7C25B3-B396-40A5-AA95-AFECC1B780F1}"/>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1036151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FD4BFA3-4676-43D8-BFF3-30676DAB5F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97" t="16111" r="1047" b="4850"/>
          <a:stretch/>
        </p:blipFill>
        <p:spPr bwMode="auto">
          <a:xfrm>
            <a:off x="0" y="0"/>
            <a:ext cx="2880000" cy="43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1AFB565E-2124-4A0B-8EAE-E1842B4849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10" t="20166" r="5435" b="29250"/>
          <a:stretch/>
        </p:blipFill>
        <p:spPr bwMode="auto">
          <a:xfrm>
            <a:off x="0" y="4443529"/>
            <a:ext cx="2880000" cy="241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05666B67-CCDF-44EB-97D9-DDDA0EA753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74" t="918" r="7562"/>
          <a:stretch/>
        </p:blipFill>
        <p:spPr bwMode="auto">
          <a:xfrm>
            <a:off x="9312000" y="4443529"/>
            <a:ext cx="2880000" cy="241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AAE1736B-16F4-4DE2-96BC-E85278B6F5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016" r="2120" b="25508"/>
          <a:stretch/>
        </p:blipFill>
        <p:spPr bwMode="auto">
          <a:xfrm>
            <a:off x="2986541" y="0"/>
            <a:ext cx="6218919" cy="25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6">
            <a:extLst>
              <a:ext uri="{FF2B5EF4-FFF2-40B4-BE49-F238E27FC236}">
                <a16:creationId xmlns:a16="http://schemas.microsoft.com/office/drawing/2014/main" id="{A5705460-B8D2-4D72-AAF2-C5AB1A1EDBE7}"/>
              </a:ext>
            </a:extLst>
          </p:cNvPr>
          <p:cNvPicPr>
            <a:picLocks noChangeAspect="1"/>
          </p:cNvPicPr>
          <p:nvPr userDrawn="1"/>
        </p:nvPicPr>
        <p:blipFill rotWithShape="1">
          <a:blip r:embed="rId6"/>
          <a:srcRect r="6504"/>
          <a:stretch/>
        </p:blipFill>
        <p:spPr>
          <a:xfrm>
            <a:off x="2992533" y="2622858"/>
            <a:ext cx="6206934" cy="1357541"/>
          </a:xfrm>
          <a:prstGeom prst="rect">
            <a:avLst/>
          </a:prstGeom>
        </p:spPr>
      </p:pic>
      <p:grpSp>
        <p:nvGrpSpPr>
          <p:cNvPr id="53" name="Gruppieren 52">
            <a:extLst>
              <a:ext uri="{FF2B5EF4-FFF2-40B4-BE49-F238E27FC236}">
                <a16:creationId xmlns:a16="http://schemas.microsoft.com/office/drawing/2014/main" id="{5C893FAD-F211-4DA7-A33D-B2CF036EC0EA}"/>
              </a:ext>
            </a:extLst>
          </p:cNvPr>
          <p:cNvGrpSpPr/>
          <p:nvPr userDrawn="1"/>
        </p:nvGrpSpPr>
        <p:grpSpPr>
          <a:xfrm>
            <a:off x="2986541" y="5495103"/>
            <a:ext cx="6218919" cy="1182188"/>
            <a:chOff x="2986541" y="5495103"/>
            <a:chExt cx="6218919" cy="1182188"/>
          </a:xfrm>
        </p:grpSpPr>
        <p:pic>
          <p:nvPicPr>
            <p:cNvPr id="12" name="Grafik 10">
              <a:extLst>
                <a:ext uri="{FF2B5EF4-FFF2-40B4-BE49-F238E27FC236}">
                  <a16:creationId xmlns:a16="http://schemas.microsoft.com/office/drawing/2014/main" id="{E90CD171-6E0C-44FD-8600-39C818F814E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541" y="5495103"/>
              <a:ext cx="1513808" cy="118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E80ED430-CC8F-4A1C-97CA-CE3E312D838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45701" y="5495103"/>
              <a:ext cx="2259759" cy="1182188"/>
            </a:xfrm>
            <a:prstGeom prst="rect">
              <a:avLst/>
            </a:prstGeom>
          </p:spPr>
        </p:pic>
        <p:pic>
          <p:nvPicPr>
            <p:cNvPr id="18" name="Grafik 17">
              <a:extLst>
                <a:ext uri="{FF2B5EF4-FFF2-40B4-BE49-F238E27FC236}">
                  <a16:creationId xmlns:a16="http://schemas.microsoft.com/office/drawing/2014/main" id="{75E51CB6-D8F5-4572-8FF0-E2A06372DF90}"/>
                </a:ext>
              </a:extLst>
            </p:cNvPr>
            <p:cNvPicPr>
              <a:picLocks noChangeAspect="1"/>
            </p:cNvPicPr>
            <p:nvPr userDrawn="1"/>
          </p:nvPicPr>
          <p:blipFill>
            <a:blip r:embed="rId9"/>
            <a:stretch>
              <a:fillRect/>
            </a:stretch>
          </p:blipFill>
          <p:spPr>
            <a:xfrm>
              <a:off x="5126501" y="5496416"/>
              <a:ext cx="1193048" cy="1179563"/>
            </a:xfrm>
            <a:prstGeom prst="rect">
              <a:avLst/>
            </a:prstGeom>
          </p:spPr>
        </p:pic>
      </p:grpSp>
      <p:pic>
        <p:nvPicPr>
          <p:cNvPr id="7" name="Grafik 6">
            <a:extLst>
              <a:ext uri="{FF2B5EF4-FFF2-40B4-BE49-F238E27FC236}">
                <a16:creationId xmlns:a16="http://schemas.microsoft.com/office/drawing/2014/main" id="{339C3E9D-7885-45D5-BB3B-0C231DDBCAD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312000" y="0"/>
            <a:ext cx="2880000" cy="43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el 15">
            <a:extLst>
              <a:ext uri="{FF2B5EF4-FFF2-40B4-BE49-F238E27FC236}">
                <a16:creationId xmlns:a16="http://schemas.microsoft.com/office/drawing/2014/main" id="{1421F56A-8EA6-4DCA-9C95-36E1BD92D06C}"/>
              </a:ext>
            </a:extLst>
          </p:cNvPr>
          <p:cNvSpPr>
            <a:spLocks noGrp="1"/>
          </p:cNvSpPr>
          <p:nvPr userDrawn="1">
            <p:ph type="title"/>
          </p:nvPr>
        </p:nvSpPr>
        <p:spPr>
          <a:xfrm>
            <a:off x="2986541" y="4085403"/>
            <a:ext cx="6218919" cy="631092"/>
          </a:xfrm>
          <a:solidFill>
            <a:schemeClr val="accent2"/>
          </a:solidFill>
        </p:spPr>
        <p:txBody>
          <a:bodyPr>
            <a:noAutofit/>
          </a:bodyPr>
          <a:lstStyle>
            <a:lvl1pPr algn="ctr">
              <a:defRPr sz="3200" b="1">
                <a:solidFill>
                  <a:schemeClr val="bg1"/>
                </a:solidFill>
              </a:defRPr>
            </a:lvl1pPr>
          </a:lstStyle>
          <a:p>
            <a:r>
              <a:rPr lang="de-DE"/>
              <a:t>Mastertitelformat bearbeiten</a:t>
            </a:r>
          </a:p>
        </p:txBody>
      </p:sp>
    </p:spTree>
    <p:extLst>
      <p:ext uri="{BB962C8B-B14F-4D97-AF65-F5344CB8AC3E}">
        <p14:creationId xmlns:p14="http://schemas.microsoft.com/office/powerpoint/2010/main" val="2142225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WirtschAk">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5E27FE10-F362-4939-A27D-2250D70FE121}"/>
              </a:ext>
            </a:extLst>
          </p:cNvPr>
          <p:cNvSpPr>
            <a:spLocks noGrp="1"/>
          </p:cNvSpPr>
          <p:nvPr>
            <p:ph type="dt" sz="half" idx="10"/>
          </p:nvPr>
        </p:nvSpPr>
        <p:spPr>
          <a:xfrm>
            <a:off x="838200" y="6356351"/>
            <a:ext cx="2743200" cy="365125"/>
          </a:xfrm>
        </p:spPr>
        <p:txBody>
          <a:bodyPr/>
          <a:lstStyle/>
          <a:p>
            <a:fld id="{4D080202-85B9-4690-A781-155E6F98579D}" type="datetime1">
              <a:rPr lang="de-DE" smtClean="0"/>
              <a:t>02.01.2021</a:t>
            </a:fld>
            <a:endParaRPr lang="de-DE"/>
          </a:p>
        </p:txBody>
      </p:sp>
      <p:sp>
        <p:nvSpPr>
          <p:cNvPr id="9" name="Fußzeilenplatzhalter 8">
            <a:extLst>
              <a:ext uri="{FF2B5EF4-FFF2-40B4-BE49-F238E27FC236}">
                <a16:creationId xmlns:a16="http://schemas.microsoft.com/office/drawing/2014/main" id="{3A696640-42C4-40C1-A824-16DD452E29DF}"/>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7FA4238F-1E9E-4A4D-B3EC-3AABA12FC6CA}"/>
              </a:ext>
            </a:extLst>
          </p:cNvPr>
          <p:cNvSpPr>
            <a:spLocks noGrp="1"/>
          </p:cNvSpPr>
          <p:nvPr>
            <p:ph type="sldNum" sz="quarter" idx="12"/>
          </p:nvPr>
        </p:nvSpPr>
        <p:spPr/>
        <p:txBody>
          <a:bodyPr/>
          <a:lstStyle/>
          <a:p>
            <a:fld id="{4DAC03A2-C450-48BB-B6DC-97B1BEE0ACAF}" type="slidenum">
              <a:rPr lang="de-DE" smtClean="0"/>
              <a:pPr/>
              <a:t>‹Nr.›</a:t>
            </a:fld>
            <a:endParaRPr lang="de-DE"/>
          </a:p>
        </p:txBody>
      </p:sp>
      <p:sp>
        <p:nvSpPr>
          <p:cNvPr id="11" name="Textplatzhalter 2">
            <a:extLst>
              <a:ext uri="{FF2B5EF4-FFF2-40B4-BE49-F238E27FC236}">
                <a16:creationId xmlns:a16="http://schemas.microsoft.com/office/drawing/2014/main" id="{56B18F0E-0E46-405E-80DF-AF1532F685B2}"/>
              </a:ext>
            </a:extLst>
          </p:cNvPr>
          <p:cNvSpPr>
            <a:spLocks noGrp="1"/>
          </p:cNvSpPr>
          <p:nvPr>
            <p:ph idx="1"/>
          </p:nvPr>
        </p:nvSpPr>
        <p:spPr>
          <a:xfrm>
            <a:off x="838200" y="1449388"/>
            <a:ext cx="10515600" cy="47275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 11">
            <a:extLst>
              <a:ext uri="{FF2B5EF4-FFF2-40B4-BE49-F238E27FC236}">
                <a16:creationId xmlns:a16="http://schemas.microsoft.com/office/drawing/2014/main" id="{2B7027E3-D159-4FAB-B4E8-7BD7CF7AC7D6}"/>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61168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und Inhalt digBiz">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74A8579B-5293-42A1-82C5-7BB09D01E70B}"/>
              </a:ext>
            </a:extLst>
          </p:cNvPr>
          <p:cNvSpPr/>
          <p:nvPr userDrawn="1"/>
        </p:nvSpPr>
        <p:spPr>
          <a:xfrm>
            <a:off x="0" y="0"/>
            <a:ext cx="12192000" cy="108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7">
            <a:extLst>
              <a:ext uri="{FF2B5EF4-FFF2-40B4-BE49-F238E27FC236}">
                <a16:creationId xmlns:a16="http://schemas.microsoft.com/office/drawing/2014/main" id="{5E27FE10-F362-4939-A27D-2250D70FE121}"/>
              </a:ext>
            </a:extLst>
          </p:cNvPr>
          <p:cNvSpPr>
            <a:spLocks noGrp="1"/>
          </p:cNvSpPr>
          <p:nvPr>
            <p:ph type="dt" sz="half" idx="10"/>
          </p:nvPr>
        </p:nvSpPr>
        <p:spPr>
          <a:xfrm>
            <a:off x="838200" y="6356351"/>
            <a:ext cx="2743200" cy="365125"/>
          </a:xfrm>
        </p:spPr>
        <p:txBody>
          <a:bodyPr/>
          <a:lstStyle/>
          <a:p>
            <a:fld id="{309268FC-E8DE-4DE2-8DFA-A8FCE49B5ADC}" type="datetime1">
              <a:rPr lang="de-DE" smtClean="0"/>
              <a:t>02.01.2021</a:t>
            </a:fld>
            <a:endParaRPr lang="de-DE"/>
          </a:p>
        </p:txBody>
      </p:sp>
      <p:sp>
        <p:nvSpPr>
          <p:cNvPr id="9" name="Fußzeilenplatzhalter 8">
            <a:extLst>
              <a:ext uri="{FF2B5EF4-FFF2-40B4-BE49-F238E27FC236}">
                <a16:creationId xmlns:a16="http://schemas.microsoft.com/office/drawing/2014/main" id="{3A696640-42C4-40C1-A824-16DD452E29DF}"/>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7FA4238F-1E9E-4A4D-B3EC-3AABA12FC6CA}"/>
              </a:ext>
            </a:extLst>
          </p:cNvPr>
          <p:cNvSpPr>
            <a:spLocks noGrp="1"/>
          </p:cNvSpPr>
          <p:nvPr>
            <p:ph type="sldNum" sz="quarter" idx="12"/>
          </p:nvPr>
        </p:nvSpPr>
        <p:spPr/>
        <p:txBody>
          <a:bodyPr/>
          <a:lstStyle/>
          <a:p>
            <a:fld id="{4DAC03A2-C450-48BB-B6DC-97B1BEE0ACAF}" type="slidenum">
              <a:rPr lang="de-DE" smtClean="0"/>
              <a:pPr/>
              <a:t>‹Nr.›</a:t>
            </a:fld>
            <a:endParaRPr lang="de-DE"/>
          </a:p>
        </p:txBody>
      </p:sp>
      <p:sp>
        <p:nvSpPr>
          <p:cNvPr id="11" name="Textplatzhalter 2">
            <a:extLst>
              <a:ext uri="{FF2B5EF4-FFF2-40B4-BE49-F238E27FC236}">
                <a16:creationId xmlns:a16="http://schemas.microsoft.com/office/drawing/2014/main" id="{56B18F0E-0E46-405E-80DF-AF1532F685B2}"/>
              </a:ext>
            </a:extLst>
          </p:cNvPr>
          <p:cNvSpPr>
            <a:spLocks noGrp="1"/>
          </p:cNvSpPr>
          <p:nvPr>
            <p:ph idx="1"/>
          </p:nvPr>
        </p:nvSpPr>
        <p:spPr>
          <a:xfrm>
            <a:off x="838200" y="1449388"/>
            <a:ext cx="10515600" cy="47275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 11">
            <a:extLst>
              <a:ext uri="{FF2B5EF4-FFF2-40B4-BE49-F238E27FC236}">
                <a16:creationId xmlns:a16="http://schemas.microsoft.com/office/drawing/2014/main" id="{2B7027E3-D159-4FAB-B4E8-7BD7CF7AC7D6}"/>
              </a:ext>
            </a:extLst>
          </p:cNvPr>
          <p:cNvSpPr>
            <a:spLocks noGrp="1"/>
          </p:cNvSpPr>
          <p:nvPr>
            <p:ph type="title"/>
          </p:nvPr>
        </p:nvSpPr>
        <p:spPr>
          <a:xfrm>
            <a:off x="1055439" y="125869"/>
            <a:ext cx="7021613" cy="846789"/>
          </a:xfrm>
        </p:spPr>
        <p:txBody>
          <a:bodyPr/>
          <a:lstStyle/>
          <a:p>
            <a:r>
              <a:rPr lang="de-DE"/>
              <a:t>Mastertitelformat bearbeiten</a:t>
            </a:r>
          </a:p>
        </p:txBody>
      </p:sp>
      <p:pic>
        <p:nvPicPr>
          <p:cNvPr id="7" name="Grafik 6">
            <a:extLst>
              <a:ext uri="{FF2B5EF4-FFF2-40B4-BE49-F238E27FC236}">
                <a16:creationId xmlns:a16="http://schemas.microsoft.com/office/drawing/2014/main" id="{6BA64AA5-20B1-4A0D-9873-76F80CB524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2258" y="117263"/>
            <a:ext cx="1651542" cy="864000"/>
          </a:xfrm>
          <a:prstGeom prst="rect">
            <a:avLst/>
          </a:prstGeom>
        </p:spPr>
      </p:pic>
      <p:grpSp>
        <p:nvGrpSpPr>
          <p:cNvPr id="13" name="Group 23">
            <a:extLst>
              <a:ext uri="{FF2B5EF4-FFF2-40B4-BE49-F238E27FC236}">
                <a16:creationId xmlns:a16="http://schemas.microsoft.com/office/drawing/2014/main" id="{58D5E1C5-3435-40E4-B1E6-8D0333C910A2}"/>
              </a:ext>
            </a:extLst>
          </p:cNvPr>
          <p:cNvGrpSpPr/>
          <p:nvPr userDrawn="1"/>
        </p:nvGrpSpPr>
        <p:grpSpPr>
          <a:xfrm>
            <a:off x="0" y="6777038"/>
            <a:ext cx="12192000" cy="80962"/>
            <a:chOff x="0" y="4480421"/>
            <a:chExt cx="12192000" cy="91440"/>
          </a:xfrm>
        </p:grpSpPr>
        <p:sp>
          <p:nvSpPr>
            <p:cNvPr id="14" name="Rectangle 24">
              <a:extLst>
                <a:ext uri="{FF2B5EF4-FFF2-40B4-BE49-F238E27FC236}">
                  <a16:creationId xmlns:a16="http://schemas.microsoft.com/office/drawing/2014/main" id="{63FC319F-14E7-47FE-A4E4-0F62661861D8}"/>
                </a:ext>
              </a:extLst>
            </p:cNvPr>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5">
              <a:extLst>
                <a:ext uri="{FF2B5EF4-FFF2-40B4-BE49-F238E27FC236}">
                  <a16:creationId xmlns:a16="http://schemas.microsoft.com/office/drawing/2014/main" id="{EFFEA0FB-87D9-467E-A9E6-58B2D630DB50}"/>
                </a:ext>
              </a:extLst>
            </p:cNvPr>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6">
              <a:extLst>
                <a:ext uri="{FF2B5EF4-FFF2-40B4-BE49-F238E27FC236}">
                  <a16:creationId xmlns:a16="http://schemas.microsoft.com/office/drawing/2014/main" id="{F6136843-B6D1-4F73-B66A-5EB02D8048B1}"/>
                </a:ext>
              </a:extLst>
            </p:cNvPr>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7">
              <a:extLst>
                <a:ext uri="{FF2B5EF4-FFF2-40B4-BE49-F238E27FC236}">
                  <a16:creationId xmlns:a16="http://schemas.microsoft.com/office/drawing/2014/main" id="{D499A7A5-385E-42E2-970D-03A039914B59}"/>
                </a:ext>
              </a:extLst>
            </p:cNvPr>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8">
              <a:extLst>
                <a:ext uri="{FF2B5EF4-FFF2-40B4-BE49-F238E27FC236}">
                  <a16:creationId xmlns:a16="http://schemas.microsoft.com/office/drawing/2014/main" id="{B423310A-836A-471F-AEF3-7F523457929D}"/>
                </a:ext>
              </a:extLst>
            </p:cNvPr>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hteck 1">
            <a:extLst>
              <a:ext uri="{FF2B5EF4-FFF2-40B4-BE49-F238E27FC236}">
                <a16:creationId xmlns:a16="http://schemas.microsoft.com/office/drawing/2014/main" id="{A8D78BB4-A45B-40D6-984C-1CB8CA71527C}"/>
              </a:ext>
            </a:extLst>
          </p:cNvPr>
          <p:cNvSpPr/>
          <p:nvPr userDrawn="1"/>
        </p:nvSpPr>
        <p:spPr>
          <a:xfrm>
            <a:off x="0" y="0"/>
            <a:ext cx="839788" cy="10890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1638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o">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5E27FE10-F362-4939-A27D-2250D70FE121}"/>
              </a:ext>
            </a:extLst>
          </p:cNvPr>
          <p:cNvSpPr>
            <a:spLocks noGrp="1"/>
          </p:cNvSpPr>
          <p:nvPr>
            <p:ph type="dt" sz="half" idx="10"/>
          </p:nvPr>
        </p:nvSpPr>
        <p:spPr>
          <a:xfrm>
            <a:off x="838200" y="6356351"/>
            <a:ext cx="2743200" cy="365125"/>
          </a:xfrm>
        </p:spPr>
        <p:txBody>
          <a:bodyPr/>
          <a:lstStyle/>
          <a:p>
            <a:fld id="{9738BC71-C62C-4276-B827-9C2CF79A0CD0}" type="datetime1">
              <a:rPr lang="de-DE" smtClean="0"/>
              <a:t>02.01.2021</a:t>
            </a:fld>
            <a:endParaRPr lang="de-DE"/>
          </a:p>
        </p:txBody>
      </p:sp>
      <p:sp>
        <p:nvSpPr>
          <p:cNvPr id="9" name="Fußzeilenplatzhalter 8">
            <a:extLst>
              <a:ext uri="{FF2B5EF4-FFF2-40B4-BE49-F238E27FC236}">
                <a16:creationId xmlns:a16="http://schemas.microsoft.com/office/drawing/2014/main" id="{3A696640-42C4-40C1-A824-16DD452E29DF}"/>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7FA4238F-1E9E-4A4D-B3EC-3AABA12FC6CA}"/>
              </a:ext>
            </a:extLst>
          </p:cNvPr>
          <p:cNvSpPr>
            <a:spLocks noGrp="1"/>
          </p:cNvSpPr>
          <p:nvPr>
            <p:ph type="sldNum" sz="quarter" idx="12"/>
          </p:nvPr>
        </p:nvSpPr>
        <p:spPr/>
        <p:txBody>
          <a:bodyPr/>
          <a:lstStyle/>
          <a:p>
            <a:fld id="{4DAC03A2-C450-48BB-B6DC-97B1BEE0ACAF}" type="slidenum">
              <a:rPr lang="de-DE" smtClean="0"/>
              <a:pPr/>
              <a:t>‹Nr.›</a:t>
            </a:fld>
            <a:endParaRPr lang="de-DE"/>
          </a:p>
        </p:txBody>
      </p:sp>
      <p:grpSp>
        <p:nvGrpSpPr>
          <p:cNvPr id="7" name="Group 23">
            <a:extLst>
              <a:ext uri="{FF2B5EF4-FFF2-40B4-BE49-F238E27FC236}">
                <a16:creationId xmlns:a16="http://schemas.microsoft.com/office/drawing/2014/main" id="{2B2BD4BE-521F-4466-8D77-65E01E146B11}"/>
              </a:ext>
            </a:extLst>
          </p:cNvPr>
          <p:cNvGrpSpPr/>
          <p:nvPr userDrawn="1"/>
        </p:nvGrpSpPr>
        <p:grpSpPr>
          <a:xfrm>
            <a:off x="0" y="6777038"/>
            <a:ext cx="12192000" cy="80962"/>
            <a:chOff x="0" y="4480421"/>
            <a:chExt cx="12192000" cy="91440"/>
          </a:xfrm>
        </p:grpSpPr>
        <p:sp>
          <p:nvSpPr>
            <p:cNvPr id="13" name="Rectangle 24">
              <a:extLst>
                <a:ext uri="{FF2B5EF4-FFF2-40B4-BE49-F238E27FC236}">
                  <a16:creationId xmlns:a16="http://schemas.microsoft.com/office/drawing/2014/main" id="{B178CCA6-9EF0-424F-9B81-61D87BD49AA3}"/>
                </a:ext>
              </a:extLst>
            </p:cNvPr>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5">
              <a:extLst>
                <a:ext uri="{FF2B5EF4-FFF2-40B4-BE49-F238E27FC236}">
                  <a16:creationId xmlns:a16="http://schemas.microsoft.com/office/drawing/2014/main" id="{A20A3CA9-39B3-485A-A6CC-34316568D52B}"/>
                </a:ext>
              </a:extLst>
            </p:cNvPr>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6">
              <a:extLst>
                <a:ext uri="{FF2B5EF4-FFF2-40B4-BE49-F238E27FC236}">
                  <a16:creationId xmlns:a16="http://schemas.microsoft.com/office/drawing/2014/main" id="{0F381C23-32A6-4377-B150-087C3490E3D6}"/>
                </a:ext>
              </a:extLst>
            </p:cNvPr>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7">
              <a:extLst>
                <a:ext uri="{FF2B5EF4-FFF2-40B4-BE49-F238E27FC236}">
                  <a16:creationId xmlns:a16="http://schemas.microsoft.com/office/drawing/2014/main" id="{6E2DABD8-A1B5-4A51-B4A6-A1288628B00D}"/>
                </a:ext>
              </a:extLst>
            </p:cNvPr>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8">
              <a:extLst>
                <a:ext uri="{FF2B5EF4-FFF2-40B4-BE49-F238E27FC236}">
                  <a16:creationId xmlns:a16="http://schemas.microsoft.com/office/drawing/2014/main" id="{10726F3D-41E1-407C-9C1D-1A65EBC6DC50}"/>
                </a:ext>
              </a:extLst>
            </p:cNvPr>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2704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1677D69-085D-41A3-988F-3F71395F9BA4}" type="datetimeFigureOut">
              <a:rPr lang="de-DE" smtClean="0"/>
              <a:t>02.01.2021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6F7D770-B6D3-436C-ADC3-A8DAA8936A9D}" type="slidenum">
              <a:rPr lang="de-DE" smtClean="0"/>
              <a:t>‹Nr.›</a:t>
            </a:fld>
            <a:endParaRPr lang="de-DE"/>
          </a:p>
        </p:txBody>
      </p:sp>
    </p:spTree>
    <p:extLst>
      <p:ext uri="{BB962C8B-B14F-4D97-AF65-F5344CB8AC3E}">
        <p14:creationId xmlns:p14="http://schemas.microsoft.com/office/powerpoint/2010/main" val="3652757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36320" y="365125"/>
            <a:ext cx="6986016" cy="476123"/>
          </a:xfrm>
        </p:spPr>
        <p:txBody>
          <a:bodyPr/>
          <a:lstStyle/>
          <a:p>
            <a:r>
              <a:rPr lang="de-DE" dirty="0"/>
              <a:t>Titelmasterformat durch Klicken bearbeiten</a:t>
            </a:r>
          </a:p>
        </p:txBody>
      </p:sp>
      <p:sp>
        <p:nvSpPr>
          <p:cNvPr id="3" name="Datumsplatzhalter 2"/>
          <p:cNvSpPr>
            <a:spLocks noGrp="1"/>
          </p:cNvSpPr>
          <p:nvPr>
            <p:ph type="dt" sz="half" idx="10"/>
          </p:nvPr>
        </p:nvSpPr>
        <p:spPr/>
        <p:txBody>
          <a:bodyPr/>
          <a:lstStyle/>
          <a:p>
            <a:fld id="{25E8325A-C634-408B-BF55-991EAEFBF7F1}" type="datetimeFigureOut">
              <a:rPr lang="de-DE" smtClean="0"/>
              <a:t>02.01.2021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08DA3D9-0875-457D-9DD7-D9849366A8E7}" type="slidenum">
              <a:rPr lang="de-DE" smtClean="0"/>
              <a:t>‹Nr.›</a:t>
            </a:fld>
            <a:endParaRPr lang="de-DE"/>
          </a:p>
        </p:txBody>
      </p:sp>
    </p:spTree>
    <p:extLst>
      <p:ext uri="{BB962C8B-B14F-4D97-AF65-F5344CB8AC3E}">
        <p14:creationId xmlns:p14="http://schemas.microsoft.com/office/powerpoint/2010/main" val="731960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FD4BFA3-4676-43D8-BFF3-30676DAB5F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97" t="16111" r="1047" b="4850"/>
          <a:stretch/>
        </p:blipFill>
        <p:spPr bwMode="auto">
          <a:xfrm>
            <a:off x="0" y="0"/>
            <a:ext cx="2880000" cy="43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1AFB565E-2124-4A0B-8EAE-E1842B4849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10" t="20166" r="5435" b="29250"/>
          <a:stretch/>
        </p:blipFill>
        <p:spPr bwMode="auto">
          <a:xfrm>
            <a:off x="0" y="4443529"/>
            <a:ext cx="2880000" cy="241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05666B67-CCDF-44EB-97D9-DDDA0EA753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874" t="918" r="7562"/>
          <a:stretch/>
        </p:blipFill>
        <p:spPr bwMode="auto">
          <a:xfrm>
            <a:off x="9312000" y="4443529"/>
            <a:ext cx="2880000" cy="241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AAE1736B-16F4-4DE2-96BC-E85278B6F5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5016" r="2120" b="25508"/>
          <a:stretch/>
        </p:blipFill>
        <p:spPr bwMode="auto">
          <a:xfrm>
            <a:off x="2986541" y="0"/>
            <a:ext cx="6218919" cy="25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16">
            <a:extLst>
              <a:ext uri="{FF2B5EF4-FFF2-40B4-BE49-F238E27FC236}">
                <a16:creationId xmlns:a16="http://schemas.microsoft.com/office/drawing/2014/main" id="{A5705460-B8D2-4D72-AAF2-C5AB1A1EDBE7}"/>
              </a:ext>
            </a:extLst>
          </p:cNvPr>
          <p:cNvPicPr>
            <a:picLocks noChangeAspect="1"/>
          </p:cNvPicPr>
          <p:nvPr userDrawn="1"/>
        </p:nvPicPr>
        <p:blipFill rotWithShape="1">
          <a:blip r:embed="rId6"/>
          <a:srcRect r="6504"/>
          <a:stretch/>
        </p:blipFill>
        <p:spPr>
          <a:xfrm>
            <a:off x="2992533" y="2622858"/>
            <a:ext cx="6206934" cy="1357541"/>
          </a:xfrm>
          <a:prstGeom prst="rect">
            <a:avLst/>
          </a:prstGeom>
        </p:spPr>
      </p:pic>
      <p:grpSp>
        <p:nvGrpSpPr>
          <p:cNvPr id="53" name="Gruppieren 52">
            <a:extLst>
              <a:ext uri="{FF2B5EF4-FFF2-40B4-BE49-F238E27FC236}">
                <a16:creationId xmlns:a16="http://schemas.microsoft.com/office/drawing/2014/main" id="{5C893FAD-F211-4DA7-A33D-B2CF036EC0EA}"/>
              </a:ext>
            </a:extLst>
          </p:cNvPr>
          <p:cNvGrpSpPr/>
          <p:nvPr userDrawn="1"/>
        </p:nvGrpSpPr>
        <p:grpSpPr>
          <a:xfrm>
            <a:off x="2986541" y="5495103"/>
            <a:ext cx="6218919" cy="1182188"/>
            <a:chOff x="2986541" y="5495103"/>
            <a:chExt cx="6218919" cy="1182188"/>
          </a:xfrm>
        </p:grpSpPr>
        <p:pic>
          <p:nvPicPr>
            <p:cNvPr id="12" name="Grafik 10">
              <a:extLst>
                <a:ext uri="{FF2B5EF4-FFF2-40B4-BE49-F238E27FC236}">
                  <a16:creationId xmlns:a16="http://schemas.microsoft.com/office/drawing/2014/main" id="{E90CD171-6E0C-44FD-8600-39C818F814E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6541" y="5495103"/>
              <a:ext cx="1513808" cy="118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E80ED430-CC8F-4A1C-97CA-CE3E312D838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945701" y="5495103"/>
              <a:ext cx="2259759" cy="1182188"/>
            </a:xfrm>
            <a:prstGeom prst="rect">
              <a:avLst/>
            </a:prstGeom>
          </p:spPr>
        </p:pic>
        <p:pic>
          <p:nvPicPr>
            <p:cNvPr id="18" name="Grafik 17">
              <a:extLst>
                <a:ext uri="{FF2B5EF4-FFF2-40B4-BE49-F238E27FC236}">
                  <a16:creationId xmlns:a16="http://schemas.microsoft.com/office/drawing/2014/main" id="{75E51CB6-D8F5-4572-8FF0-E2A06372DF90}"/>
                </a:ext>
              </a:extLst>
            </p:cNvPr>
            <p:cNvPicPr>
              <a:picLocks noChangeAspect="1"/>
            </p:cNvPicPr>
            <p:nvPr userDrawn="1"/>
          </p:nvPicPr>
          <p:blipFill>
            <a:blip r:embed="rId9"/>
            <a:stretch>
              <a:fillRect/>
            </a:stretch>
          </p:blipFill>
          <p:spPr>
            <a:xfrm>
              <a:off x="5126501" y="5496416"/>
              <a:ext cx="1193048" cy="1179563"/>
            </a:xfrm>
            <a:prstGeom prst="rect">
              <a:avLst/>
            </a:prstGeom>
          </p:spPr>
        </p:pic>
      </p:grpSp>
      <p:pic>
        <p:nvPicPr>
          <p:cNvPr id="7" name="Grafik 6">
            <a:extLst>
              <a:ext uri="{FF2B5EF4-FFF2-40B4-BE49-F238E27FC236}">
                <a16:creationId xmlns:a16="http://schemas.microsoft.com/office/drawing/2014/main" id="{339C3E9D-7885-45D5-BB3B-0C231DDBCAD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312000" y="0"/>
            <a:ext cx="2880000" cy="43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el 15">
            <a:extLst>
              <a:ext uri="{FF2B5EF4-FFF2-40B4-BE49-F238E27FC236}">
                <a16:creationId xmlns:a16="http://schemas.microsoft.com/office/drawing/2014/main" id="{1421F56A-8EA6-4DCA-9C95-36E1BD92D06C}"/>
              </a:ext>
            </a:extLst>
          </p:cNvPr>
          <p:cNvSpPr>
            <a:spLocks noGrp="1"/>
          </p:cNvSpPr>
          <p:nvPr userDrawn="1">
            <p:ph type="title"/>
          </p:nvPr>
        </p:nvSpPr>
        <p:spPr>
          <a:xfrm>
            <a:off x="2986541" y="4085403"/>
            <a:ext cx="6218919" cy="631092"/>
          </a:xfrm>
          <a:solidFill>
            <a:schemeClr val="accent2"/>
          </a:solidFill>
        </p:spPr>
        <p:txBody>
          <a:bodyPr>
            <a:noAutofit/>
          </a:bodyPr>
          <a:lstStyle>
            <a:lvl1pPr algn="ctr">
              <a:defRPr sz="3200" b="1">
                <a:solidFill>
                  <a:schemeClr val="bg1"/>
                </a:solidFill>
              </a:defRPr>
            </a:lvl1pPr>
          </a:lstStyle>
          <a:p>
            <a:r>
              <a:rPr lang="de-DE"/>
              <a:t>Mastertitelformat bearbeiten</a:t>
            </a:r>
          </a:p>
        </p:txBody>
      </p:sp>
    </p:spTree>
    <p:extLst>
      <p:ext uri="{BB962C8B-B14F-4D97-AF65-F5344CB8AC3E}">
        <p14:creationId xmlns:p14="http://schemas.microsoft.com/office/powerpoint/2010/main" val="3553932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Inhalt WirtschAk">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5E27FE10-F362-4939-A27D-2250D70FE121}"/>
              </a:ext>
            </a:extLst>
          </p:cNvPr>
          <p:cNvSpPr>
            <a:spLocks noGrp="1"/>
          </p:cNvSpPr>
          <p:nvPr>
            <p:ph type="dt" sz="half" idx="10"/>
          </p:nvPr>
        </p:nvSpPr>
        <p:spPr>
          <a:xfrm>
            <a:off x="838200" y="6356351"/>
            <a:ext cx="2743200" cy="365125"/>
          </a:xfrm>
        </p:spPr>
        <p:txBody>
          <a:bodyPr/>
          <a:lstStyle/>
          <a:p>
            <a:fld id="{4D080202-85B9-4690-A781-155E6F98579D}" type="datetime1">
              <a:rPr lang="de-DE" smtClean="0"/>
              <a:t>02.01.2021</a:t>
            </a:fld>
            <a:endParaRPr lang="de-DE"/>
          </a:p>
        </p:txBody>
      </p:sp>
      <p:sp>
        <p:nvSpPr>
          <p:cNvPr id="9" name="Fußzeilenplatzhalter 8">
            <a:extLst>
              <a:ext uri="{FF2B5EF4-FFF2-40B4-BE49-F238E27FC236}">
                <a16:creationId xmlns:a16="http://schemas.microsoft.com/office/drawing/2014/main" id="{3A696640-42C4-40C1-A824-16DD452E29DF}"/>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7FA4238F-1E9E-4A4D-B3EC-3AABA12FC6CA}"/>
              </a:ext>
            </a:extLst>
          </p:cNvPr>
          <p:cNvSpPr>
            <a:spLocks noGrp="1"/>
          </p:cNvSpPr>
          <p:nvPr>
            <p:ph type="sldNum" sz="quarter" idx="12"/>
          </p:nvPr>
        </p:nvSpPr>
        <p:spPr/>
        <p:txBody>
          <a:bodyPr/>
          <a:lstStyle/>
          <a:p>
            <a:fld id="{4DAC03A2-C450-48BB-B6DC-97B1BEE0ACAF}" type="slidenum">
              <a:rPr lang="de-DE" smtClean="0"/>
              <a:pPr/>
              <a:t>‹Nr.›</a:t>
            </a:fld>
            <a:endParaRPr lang="de-DE"/>
          </a:p>
        </p:txBody>
      </p:sp>
      <p:sp>
        <p:nvSpPr>
          <p:cNvPr id="11" name="Textplatzhalter 2">
            <a:extLst>
              <a:ext uri="{FF2B5EF4-FFF2-40B4-BE49-F238E27FC236}">
                <a16:creationId xmlns:a16="http://schemas.microsoft.com/office/drawing/2014/main" id="{56B18F0E-0E46-405E-80DF-AF1532F685B2}"/>
              </a:ext>
            </a:extLst>
          </p:cNvPr>
          <p:cNvSpPr>
            <a:spLocks noGrp="1"/>
          </p:cNvSpPr>
          <p:nvPr>
            <p:ph idx="1"/>
          </p:nvPr>
        </p:nvSpPr>
        <p:spPr>
          <a:xfrm>
            <a:off x="838200" y="1449388"/>
            <a:ext cx="10515600" cy="47275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 11">
            <a:extLst>
              <a:ext uri="{FF2B5EF4-FFF2-40B4-BE49-F238E27FC236}">
                <a16:creationId xmlns:a16="http://schemas.microsoft.com/office/drawing/2014/main" id="{2B7027E3-D159-4FAB-B4E8-7BD7CF7AC7D6}"/>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72128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E83864-E641-4D97-BF0F-DC789A74707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669A05D-F9DD-483D-BD06-9D0327771AC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A808C1-D97D-4437-A0AC-79D9A44EE8D0}"/>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5" name="Fußzeilenplatzhalter 4">
            <a:extLst>
              <a:ext uri="{FF2B5EF4-FFF2-40B4-BE49-F238E27FC236}">
                <a16:creationId xmlns:a16="http://schemas.microsoft.com/office/drawing/2014/main" id="{BBFCB5BF-6BC5-443F-9E40-4DB47E78FCB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8227723-1540-4E54-8D0F-2C55E10A2DF8}"/>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3977590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und Inhalt digBiz">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74A8579B-5293-42A1-82C5-7BB09D01E70B}"/>
              </a:ext>
            </a:extLst>
          </p:cNvPr>
          <p:cNvSpPr/>
          <p:nvPr userDrawn="1"/>
        </p:nvSpPr>
        <p:spPr>
          <a:xfrm>
            <a:off x="0" y="0"/>
            <a:ext cx="12192000" cy="108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7">
            <a:extLst>
              <a:ext uri="{FF2B5EF4-FFF2-40B4-BE49-F238E27FC236}">
                <a16:creationId xmlns:a16="http://schemas.microsoft.com/office/drawing/2014/main" id="{5E27FE10-F362-4939-A27D-2250D70FE121}"/>
              </a:ext>
            </a:extLst>
          </p:cNvPr>
          <p:cNvSpPr>
            <a:spLocks noGrp="1"/>
          </p:cNvSpPr>
          <p:nvPr>
            <p:ph type="dt" sz="half" idx="10"/>
          </p:nvPr>
        </p:nvSpPr>
        <p:spPr>
          <a:xfrm>
            <a:off x="838200" y="6356351"/>
            <a:ext cx="2743200" cy="365125"/>
          </a:xfrm>
        </p:spPr>
        <p:txBody>
          <a:bodyPr/>
          <a:lstStyle/>
          <a:p>
            <a:fld id="{309268FC-E8DE-4DE2-8DFA-A8FCE49B5ADC}" type="datetime1">
              <a:rPr lang="de-DE" smtClean="0"/>
              <a:t>02.01.2021</a:t>
            </a:fld>
            <a:endParaRPr lang="de-DE"/>
          </a:p>
        </p:txBody>
      </p:sp>
      <p:sp>
        <p:nvSpPr>
          <p:cNvPr id="9" name="Fußzeilenplatzhalter 8">
            <a:extLst>
              <a:ext uri="{FF2B5EF4-FFF2-40B4-BE49-F238E27FC236}">
                <a16:creationId xmlns:a16="http://schemas.microsoft.com/office/drawing/2014/main" id="{3A696640-42C4-40C1-A824-16DD452E29DF}"/>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7FA4238F-1E9E-4A4D-B3EC-3AABA12FC6CA}"/>
              </a:ext>
            </a:extLst>
          </p:cNvPr>
          <p:cNvSpPr>
            <a:spLocks noGrp="1"/>
          </p:cNvSpPr>
          <p:nvPr>
            <p:ph type="sldNum" sz="quarter" idx="12"/>
          </p:nvPr>
        </p:nvSpPr>
        <p:spPr/>
        <p:txBody>
          <a:bodyPr/>
          <a:lstStyle/>
          <a:p>
            <a:fld id="{4DAC03A2-C450-48BB-B6DC-97B1BEE0ACAF}" type="slidenum">
              <a:rPr lang="de-DE" smtClean="0"/>
              <a:pPr/>
              <a:t>‹Nr.›</a:t>
            </a:fld>
            <a:endParaRPr lang="de-DE"/>
          </a:p>
        </p:txBody>
      </p:sp>
      <p:sp>
        <p:nvSpPr>
          <p:cNvPr id="11" name="Textplatzhalter 2">
            <a:extLst>
              <a:ext uri="{FF2B5EF4-FFF2-40B4-BE49-F238E27FC236}">
                <a16:creationId xmlns:a16="http://schemas.microsoft.com/office/drawing/2014/main" id="{56B18F0E-0E46-405E-80DF-AF1532F685B2}"/>
              </a:ext>
            </a:extLst>
          </p:cNvPr>
          <p:cNvSpPr>
            <a:spLocks noGrp="1"/>
          </p:cNvSpPr>
          <p:nvPr>
            <p:ph idx="1"/>
          </p:nvPr>
        </p:nvSpPr>
        <p:spPr>
          <a:xfrm>
            <a:off x="838200" y="1449388"/>
            <a:ext cx="10515600" cy="47275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 11">
            <a:extLst>
              <a:ext uri="{FF2B5EF4-FFF2-40B4-BE49-F238E27FC236}">
                <a16:creationId xmlns:a16="http://schemas.microsoft.com/office/drawing/2014/main" id="{2B7027E3-D159-4FAB-B4E8-7BD7CF7AC7D6}"/>
              </a:ext>
            </a:extLst>
          </p:cNvPr>
          <p:cNvSpPr>
            <a:spLocks noGrp="1"/>
          </p:cNvSpPr>
          <p:nvPr>
            <p:ph type="title"/>
          </p:nvPr>
        </p:nvSpPr>
        <p:spPr>
          <a:xfrm>
            <a:off x="1055439" y="125869"/>
            <a:ext cx="7021613" cy="846789"/>
          </a:xfrm>
        </p:spPr>
        <p:txBody>
          <a:bodyPr/>
          <a:lstStyle/>
          <a:p>
            <a:r>
              <a:rPr lang="de-DE"/>
              <a:t>Mastertitelformat bearbeiten</a:t>
            </a:r>
          </a:p>
        </p:txBody>
      </p:sp>
      <p:pic>
        <p:nvPicPr>
          <p:cNvPr id="7" name="Grafik 6">
            <a:extLst>
              <a:ext uri="{FF2B5EF4-FFF2-40B4-BE49-F238E27FC236}">
                <a16:creationId xmlns:a16="http://schemas.microsoft.com/office/drawing/2014/main" id="{6BA64AA5-20B1-4A0D-9873-76F80CB524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2258" y="117263"/>
            <a:ext cx="1651542" cy="864000"/>
          </a:xfrm>
          <a:prstGeom prst="rect">
            <a:avLst/>
          </a:prstGeom>
        </p:spPr>
      </p:pic>
      <p:grpSp>
        <p:nvGrpSpPr>
          <p:cNvPr id="13" name="Group 23">
            <a:extLst>
              <a:ext uri="{FF2B5EF4-FFF2-40B4-BE49-F238E27FC236}">
                <a16:creationId xmlns:a16="http://schemas.microsoft.com/office/drawing/2014/main" id="{58D5E1C5-3435-40E4-B1E6-8D0333C910A2}"/>
              </a:ext>
            </a:extLst>
          </p:cNvPr>
          <p:cNvGrpSpPr/>
          <p:nvPr userDrawn="1"/>
        </p:nvGrpSpPr>
        <p:grpSpPr>
          <a:xfrm>
            <a:off x="0" y="6777038"/>
            <a:ext cx="12192000" cy="80962"/>
            <a:chOff x="0" y="4480421"/>
            <a:chExt cx="12192000" cy="91440"/>
          </a:xfrm>
        </p:grpSpPr>
        <p:sp>
          <p:nvSpPr>
            <p:cNvPr id="14" name="Rectangle 24">
              <a:extLst>
                <a:ext uri="{FF2B5EF4-FFF2-40B4-BE49-F238E27FC236}">
                  <a16:creationId xmlns:a16="http://schemas.microsoft.com/office/drawing/2014/main" id="{63FC319F-14E7-47FE-A4E4-0F62661861D8}"/>
                </a:ext>
              </a:extLst>
            </p:cNvPr>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5">
              <a:extLst>
                <a:ext uri="{FF2B5EF4-FFF2-40B4-BE49-F238E27FC236}">
                  <a16:creationId xmlns:a16="http://schemas.microsoft.com/office/drawing/2014/main" id="{EFFEA0FB-87D9-467E-A9E6-58B2D630DB50}"/>
                </a:ext>
              </a:extLst>
            </p:cNvPr>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6">
              <a:extLst>
                <a:ext uri="{FF2B5EF4-FFF2-40B4-BE49-F238E27FC236}">
                  <a16:creationId xmlns:a16="http://schemas.microsoft.com/office/drawing/2014/main" id="{F6136843-B6D1-4F73-B66A-5EB02D8048B1}"/>
                </a:ext>
              </a:extLst>
            </p:cNvPr>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7">
              <a:extLst>
                <a:ext uri="{FF2B5EF4-FFF2-40B4-BE49-F238E27FC236}">
                  <a16:creationId xmlns:a16="http://schemas.microsoft.com/office/drawing/2014/main" id="{D499A7A5-385E-42E2-970D-03A039914B59}"/>
                </a:ext>
              </a:extLst>
            </p:cNvPr>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8">
              <a:extLst>
                <a:ext uri="{FF2B5EF4-FFF2-40B4-BE49-F238E27FC236}">
                  <a16:creationId xmlns:a16="http://schemas.microsoft.com/office/drawing/2014/main" id="{B423310A-836A-471F-AEF3-7F523457929D}"/>
                </a:ext>
              </a:extLst>
            </p:cNvPr>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hteck 1">
            <a:extLst>
              <a:ext uri="{FF2B5EF4-FFF2-40B4-BE49-F238E27FC236}">
                <a16:creationId xmlns:a16="http://schemas.microsoft.com/office/drawing/2014/main" id="{A8D78BB4-A45B-40D6-984C-1CB8CA71527C}"/>
              </a:ext>
            </a:extLst>
          </p:cNvPr>
          <p:cNvSpPr/>
          <p:nvPr userDrawn="1"/>
        </p:nvSpPr>
        <p:spPr>
          <a:xfrm>
            <a:off x="0" y="0"/>
            <a:ext cx="839788" cy="10890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72783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o">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5E27FE10-F362-4939-A27D-2250D70FE121}"/>
              </a:ext>
            </a:extLst>
          </p:cNvPr>
          <p:cNvSpPr>
            <a:spLocks noGrp="1"/>
          </p:cNvSpPr>
          <p:nvPr>
            <p:ph type="dt" sz="half" idx="10"/>
          </p:nvPr>
        </p:nvSpPr>
        <p:spPr>
          <a:xfrm>
            <a:off x="838200" y="6356351"/>
            <a:ext cx="2743200" cy="365125"/>
          </a:xfrm>
        </p:spPr>
        <p:txBody>
          <a:bodyPr/>
          <a:lstStyle/>
          <a:p>
            <a:fld id="{9738BC71-C62C-4276-B827-9C2CF79A0CD0}" type="datetime1">
              <a:rPr lang="de-DE" smtClean="0"/>
              <a:t>02.01.2021</a:t>
            </a:fld>
            <a:endParaRPr lang="de-DE"/>
          </a:p>
        </p:txBody>
      </p:sp>
      <p:sp>
        <p:nvSpPr>
          <p:cNvPr id="9" name="Fußzeilenplatzhalter 8">
            <a:extLst>
              <a:ext uri="{FF2B5EF4-FFF2-40B4-BE49-F238E27FC236}">
                <a16:creationId xmlns:a16="http://schemas.microsoft.com/office/drawing/2014/main" id="{3A696640-42C4-40C1-A824-16DD452E29DF}"/>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id="{7FA4238F-1E9E-4A4D-B3EC-3AABA12FC6CA}"/>
              </a:ext>
            </a:extLst>
          </p:cNvPr>
          <p:cNvSpPr>
            <a:spLocks noGrp="1"/>
          </p:cNvSpPr>
          <p:nvPr>
            <p:ph type="sldNum" sz="quarter" idx="12"/>
          </p:nvPr>
        </p:nvSpPr>
        <p:spPr/>
        <p:txBody>
          <a:bodyPr/>
          <a:lstStyle/>
          <a:p>
            <a:fld id="{4DAC03A2-C450-48BB-B6DC-97B1BEE0ACAF}" type="slidenum">
              <a:rPr lang="de-DE" smtClean="0"/>
              <a:pPr/>
              <a:t>‹Nr.›</a:t>
            </a:fld>
            <a:endParaRPr lang="de-DE"/>
          </a:p>
        </p:txBody>
      </p:sp>
      <p:grpSp>
        <p:nvGrpSpPr>
          <p:cNvPr id="7" name="Group 23">
            <a:extLst>
              <a:ext uri="{FF2B5EF4-FFF2-40B4-BE49-F238E27FC236}">
                <a16:creationId xmlns:a16="http://schemas.microsoft.com/office/drawing/2014/main" id="{2B2BD4BE-521F-4466-8D77-65E01E146B11}"/>
              </a:ext>
            </a:extLst>
          </p:cNvPr>
          <p:cNvGrpSpPr/>
          <p:nvPr userDrawn="1"/>
        </p:nvGrpSpPr>
        <p:grpSpPr>
          <a:xfrm>
            <a:off x="0" y="6777038"/>
            <a:ext cx="12192000" cy="80962"/>
            <a:chOff x="0" y="4480421"/>
            <a:chExt cx="12192000" cy="91440"/>
          </a:xfrm>
        </p:grpSpPr>
        <p:sp>
          <p:nvSpPr>
            <p:cNvPr id="13" name="Rectangle 24">
              <a:extLst>
                <a:ext uri="{FF2B5EF4-FFF2-40B4-BE49-F238E27FC236}">
                  <a16:creationId xmlns:a16="http://schemas.microsoft.com/office/drawing/2014/main" id="{B178CCA6-9EF0-424F-9B81-61D87BD49AA3}"/>
                </a:ext>
              </a:extLst>
            </p:cNvPr>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5">
              <a:extLst>
                <a:ext uri="{FF2B5EF4-FFF2-40B4-BE49-F238E27FC236}">
                  <a16:creationId xmlns:a16="http://schemas.microsoft.com/office/drawing/2014/main" id="{A20A3CA9-39B3-485A-A6CC-34316568D52B}"/>
                </a:ext>
              </a:extLst>
            </p:cNvPr>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6">
              <a:extLst>
                <a:ext uri="{FF2B5EF4-FFF2-40B4-BE49-F238E27FC236}">
                  <a16:creationId xmlns:a16="http://schemas.microsoft.com/office/drawing/2014/main" id="{0F381C23-32A6-4377-B150-087C3490E3D6}"/>
                </a:ext>
              </a:extLst>
            </p:cNvPr>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7">
              <a:extLst>
                <a:ext uri="{FF2B5EF4-FFF2-40B4-BE49-F238E27FC236}">
                  <a16:creationId xmlns:a16="http://schemas.microsoft.com/office/drawing/2014/main" id="{6E2DABD8-A1B5-4A51-B4A6-A1288628B00D}"/>
                </a:ext>
              </a:extLst>
            </p:cNvPr>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8">
              <a:extLst>
                <a:ext uri="{FF2B5EF4-FFF2-40B4-BE49-F238E27FC236}">
                  <a16:creationId xmlns:a16="http://schemas.microsoft.com/office/drawing/2014/main" id="{10726F3D-41E1-407C-9C1D-1A65EBC6DC50}"/>
                </a:ext>
              </a:extLst>
            </p:cNvPr>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0497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1677D69-085D-41A3-988F-3F71395F9BA4}" type="datetimeFigureOut">
              <a:rPr lang="de-DE" smtClean="0"/>
              <a:t>02.01.2021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6F7D770-B6D3-436C-ADC3-A8DAA8936A9D}" type="slidenum">
              <a:rPr lang="de-DE" smtClean="0"/>
              <a:t>‹Nr.›</a:t>
            </a:fld>
            <a:endParaRPr lang="de-DE"/>
          </a:p>
        </p:txBody>
      </p:sp>
    </p:spTree>
    <p:extLst>
      <p:ext uri="{BB962C8B-B14F-4D97-AF65-F5344CB8AC3E}">
        <p14:creationId xmlns:p14="http://schemas.microsoft.com/office/powerpoint/2010/main" val="29218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36320" y="365125"/>
            <a:ext cx="6986016" cy="476123"/>
          </a:xfrm>
        </p:spPr>
        <p:txBody>
          <a:bodyPr/>
          <a:lstStyle/>
          <a:p>
            <a:r>
              <a:rPr lang="de-DE" dirty="0"/>
              <a:t>Titelmasterformat durch Klicken bearbeiten</a:t>
            </a:r>
          </a:p>
        </p:txBody>
      </p:sp>
      <p:sp>
        <p:nvSpPr>
          <p:cNvPr id="3" name="Datumsplatzhalter 2"/>
          <p:cNvSpPr>
            <a:spLocks noGrp="1"/>
          </p:cNvSpPr>
          <p:nvPr>
            <p:ph type="dt" sz="half" idx="10"/>
          </p:nvPr>
        </p:nvSpPr>
        <p:spPr/>
        <p:txBody>
          <a:bodyPr/>
          <a:lstStyle/>
          <a:p>
            <a:fld id="{25E8325A-C634-408B-BF55-991EAEFBF7F1}" type="datetimeFigureOut">
              <a:rPr lang="de-DE" smtClean="0"/>
              <a:t>02.01.2021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08DA3D9-0875-457D-9DD7-D9849366A8E7}" type="slidenum">
              <a:rPr lang="de-DE" smtClean="0"/>
              <a:t>‹Nr.›</a:t>
            </a:fld>
            <a:endParaRPr lang="de-DE"/>
          </a:p>
        </p:txBody>
      </p:sp>
    </p:spTree>
    <p:extLst>
      <p:ext uri="{BB962C8B-B14F-4D97-AF65-F5344CB8AC3E}">
        <p14:creationId xmlns:p14="http://schemas.microsoft.com/office/powerpoint/2010/main" val="38523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56D96-4308-4F03-863A-25983A7A721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18D1AE5-1A9C-4DD9-A300-F9FF4D308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635E4ED-000A-488D-9973-0F6FAF405F27}"/>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5" name="Fußzeilenplatzhalter 4">
            <a:extLst>
              <a:ext uri="{FF2B5EF4-FFF2-40B4-BE49-F238E27FC236}">
                <a16:creationId xmlns:a16="http://schemas.microsoft.com/office/drawing/2014/main" id="{107D7E2F-B958-4412-A0EE-8941088AC8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A1B3B6-C024-4824-9B0F-713EBCF96A53}"/>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212499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6C8D8-5FA3-4D52-B669-4B87C0EA891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B2F4D2E-FC65-42C5-B0F0-23206FE86BA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C936708-0E34-4466-AA7D-538E82B0661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5DA0EA7-8D8C-4F72-B121-74A69622AC06}"/>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6" name="Fußzeilenplatzhalter 5">
            <a:extLst>
              <a:ext uri="{FF2B5EF4-FFF2-40B4-BE49-F238E27FC236}">
                <a16:creationId xmlns:a16="http://schemas.microsoft.com/office/drawing/2014/main" id="{A2915FAA-D6A5-4713-B951-6587E577B48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369F22E-EEB5-43D4-83BA-143F52C64BF7}"/>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87817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4E344-5142-40FD-A797-A9805F583C6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B1779C8-D58E-4D01-83D1-519DFF3F79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54107D7-50EB-478C-8027-9D23F7C9215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2175763-6754-45DE-98E3-550D744FDD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F5C8895-4A11-4443-AAEE-6E02A1C03B8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D8801B9-5CEF-4E36-8C35-7F0AD2AB15EE}"/>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8" name="Fußzeilenplatzhalter 7">
            <a:extLst>
              <a:ext uri="{FF2B5EF4-FFF2-40B4-BE49-F238E27FC236}">
                <a16:creationId xmlns:a16="http://schemas.microsoft.com/office/drawing/2014/main" id="{1A1B3ADE-EC0E-4BE4-953D-E2CAA4611E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89AF321-5902-4F79-9CC5-E7DC1521C69A}"/>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359835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F0AB4-CFB1-49C4-8EE0-FE03F615D40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B64E2AF-51B7-4E07-A99B-9AC6F6D47C68}"/>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4" name="Fußzeilenplatzhalter 3">
            <a:extLst>
              <a:ext uri="{FF2B5EF4-FFF2-40B4-BE49-F238E27FC236}">
                <a16:creationId xmlns:a16="http://schemas.microsoft.com/office/drawing/2014/main" id="{E57BB12E-C122-4E6D-B516-F0A3795A58F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843AAE1-A313-4734-9DCE-45CC5FF0D99C}"/>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33475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F3F390E-D670-410E-B3F6-4EF43D6A7330}"/>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3" name="Fußzeilenplatzhalter 2">
            <a:extLst>
              <a:ext uri="{FF2B5EF4-FFF2-40B4-BE49-F238E27FC236}">
                <a16:creationId xmlns:a16="http://schemas.microsoft.com/office/drawing/2014/main" id="{25854313-23E0-4CA3-ACEB-CA9FB6EA6FF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E95F1AB-4547-43DC-83A8-98A6EC9002C3}"/>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242018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E3301-529C-4862-A97A-1CCF5968A56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DC3A328-1D7A-4ECE-A66F-0706A66D3C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D02BD8A-B775-4CFA-88FD-C204920ED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9D98E23-8E5A-443B-B70F-008AF9EACA6C}"/>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6" name="Fußzeilenplatzhalter 5">
            <a:extLst>
              <a:ext uri="{FF2B5EF4-FFF2-40B4-BE49-F238E27FC236}">
                <a16:creationId xmlns:a16="http://schemas.microsoft.com/office/drawing/2014/main" id="{ECD0E1A9-C98B-456A-B35C-52863813B4A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2DD0459-2FB0-4AF2-95CF-BCFC3BF7173C}"/>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372664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362E1-5E77-47C9-AAAB-24D0AF8AAAC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FDEF887-850D-46E5-96F1-31B954B119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59F3CD7-9769-4092-BB75-409888ADD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E6D7E3-45F5-4A67-AECD-E0FC06B8060F}"/>
              </a:ext>
            </a:extLst>
          </p:cNvPr>
          <p:cNvSpPr>
            <a:spLocks noGrp="1"/>
          </p:cNvSpPr>
          <p:nvPr>
            <p:ph type="dt" sz="half" idx="10"/>
          </p:nvPr>
        </p:nvSpPr>
        <p:spPr/>
        <p:txBody>
          <a:bodyPr/>
          <a:lstStyle/>
          <a:p>
            <a:fld id="{21B1A53E-205F-4386-AB4C-A988D8334BB0}" type="datetimeFigureOut">
              <a:rPr lang="de-DE" smtClean="0"/>
              <a:t>02.01.2021</a:t>
            </a:fld>
            <a:endParaRPr lang="de-DE"/>
          </a:p>
        </p:txBody>
      </p:sp>
      <p:sp>
        <p:nvSpPr>
          <p:cNvPr id="6" name="Fußzeilenplatzhalter 5">
            <a:extLst>
              <a:ext uri="{FF2B5EF4-FFF2-40B4-BE49-F238E27FC236}">
                <a16:creationId xmlns:a16="http://schemas.microsoft.com/office/drawing/2014/main" id="{921AEA04-A899-4BE3-A8F8-9A67D1CDFAA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CD90E8-F74D-4E88-AB8F-2F45DA1B5547}"/>
              </a:ext>
            </a:extLst>
          </p:cNvPr>
          <p:cNvSpPr>
            <a:spLocks noGrp="1"/>
          </p:cNvSpPr>
          <p:nvPr>
            <p:ph type="sldNum" sz="quarter" idx="12"/>
          </p:nvPr>
        </p:nvSpPr>
        <p:spPr/>
        <p:txBody>
          <a:bodyPr/>
          <a:lstStyle/>
          <a:p>
            <a:fld id="{5F483C06-5488-46DA-B5E0-5041DA6F512A}" type="slidenum">
              <a:rPr lang="de-DE" smtClean="0"/>
              <a:t>‹Nr.›</a:t>
            </a:fld>
            <a:endParaRPr lang="de-DE"/>
          </a:p>
        </p:txBody>
      </p:sp>
    </p:spTree>
    <p:extLst>
      <p:ext uri="{BB962C8B-B14F-4D97-AF65-F5344CB8AC3E}">
        <p14:creationId xmlns:p14="http://schemas.microsoft.com/office/powerpoint/2010/main" val="229609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B522B69-D40D-41C1-8CA0-F75FF482F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42719F8-3739-45AE-8787-F0DE82917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E64CF97-290A-4BD9-B489-15438F1C9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1A53E-205F-4386-AB4C-A988D8334BB0}" type="datetimeFigureOut">
              <a:rPr lang="de-DE" smtClean="0"/>
              <a:t>02.01.2021</a:t>
            </a:fld>
            <a:endParaRPr lang="de-DE"/>
          </a:p>
        </p:txBody>
      </p:sp>
      <p:sp>
        <p:nvSpPr>
          <p:cNvPr id="5" name="Fußzeilenplatzhalter 4">
            <a:extLst>
              <a:ext uri="{FF2B5EF4-FFF2-40B4-BE49-F238E27FC236}">
                <a16:creationId xmlns:a16="http://schemas.microsoft.com/office/drawing/2014/main" id="{2E072CCC-B570-4EED-B8B7-43F8AAE69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51A1D0C-7B89-47F6-A8DA-FCC5DCB97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83C06-5488-46DA-B5E0-5041DA6F512A}" type="slidenum">
              <a:rPr lang="de-DE" smtClean="0"/>
              <a:t>‹Nr.›</a:t>
            </a:fld>
            <a:endParaRPr lang="de-DE"/>
          </a:p>
        </p:txBody>
      </p:sp>
    </p:spTree>
    <p:extLst>
      <p:ext uri="{BB962C8B-B14F-4D97-AF65-F5344CB8AC3E}">
        <p14:creationId xmlns:p14="http://schemas.microsoft.com/office/powerpoint/2010/main" val="426197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516332D4-E20A-4AED-BB76-FC68CED39B28}"/>
              </a:ext>
            </a:extLst>
          </p:cNvPr>
          <p:cNvSpPr/>
          <p:nvPr/>
        </p:nvSpPr>
        <p:spPr>
          <a:xfrm>
            <a:off x="0" y="0"/>
            <a:ext cx="12192000" cy="108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DFD7551D-3CF5-458D-8CFE-B353AFC4F4F0}"/>
              </a:ext>
            </a:extLst>
          </p:cNvPr>
          <p:cNvSpPr>
            <a:spLocks noGrp="1"/>
          </p:cNvSpPr>
          <p:nvPr>
            <p:ph type="title"/>
          </p:nvPr>
        </p:nvSpPr>
        <p:spPr>
          <a:xfrm>
            <a:off x="1055439" y="124914"/>
            <a:ext cx="7021613" cy="846789"/>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B25E61A-0007-4C87-9D6A-DF3877C37ECB}"/>
              </a:ext>
            </a:extLst>
          </p:cNvPr>
          <p:cNvSpPr>
            <a:spLocks noGrp="1"/>
          </p:cNvSpPr>
          <p:nvPr>
            <p:ph type="body" idx="1"/>
          </p:nvPr>
        </p:nvSpPr>
        <p:spPr>
          <a:xfrm>
            <a:off x="838200" y="1449388"/>
            <a:ext cx="10515600" cy="47275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597CF7-8575-4679-ABFE-A34A2C628BD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ACFBF704-B74E-4736-9282-057F8DB5CD7D}" type="datetime1">
              <a:rPr lang="de-DE" smtClean="0"/>
              <a:t>02.01.2021</a:t>
            </a:fld>
            <a:endParaRPr lang="de-DE"/>
          </a:p>
        </p:txBody>
      </p:sp>
      <p:sp>
        <p:nvSpPr>
          <p:cNvPr id="5" name="Fußzeilenplatzhalter 4">
            <a:extLst>
              <a:ext uri="{FF2B5EF4-FFF2-40B4-BE49-F238E27FC236}">
                <a16:creationId xmlns:a16="http://schemas.microsoft.com/office/drawing/2014/main" id="{F1020961-29EC-4E3E-96E8-D5D9CB87909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de-DE"/>
          </a:p>
        </p:txBody>
      </p:sp>
      <p:sp>
        <p:nvSpPr>
          <p:cNvPr id="6" name="Foliennummernplatzhalter 5">
            <a:extLst>
              <a:ext uri="{FF2B5EF4-FFF2-40B4-BE49-F238E27FC236}">
                <a16:creationId xmlns:a16="http://schemas.microsoft.com/office/drawing/2014/main" id="{3872EC08-5FE2-4085-A02E-0BAE359059B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4DAC03A2-C450-48BB-B6DC-97B1BEE0ACAF}" type="slidenum">
              <a:rPr lang="de-DE" smtClean="0"/>
              <a:pPr/>
              <a:t>‹Nr.›</a:t>
            </a:fld>
            <a:endParaRPr lang="de-DE"/>
          </a:p>
        </p:txBody>
      </p:sp>
      <p:pic>
        <p:nvPicPr>
          <p:cNvPr id="9" name="Grafik 8">
            <a:extLst>
              <a:ext uri="{FF2B5EF4-FFF2-40B4-BE49-F238E27FC236}">
                <a16:creationId xmlns:a16="http://schemas.microsoft.com/office/drawing/2014/main" id="{961368C5-525E-4A38-99DA-0EDEFD41E789}"/>
              </a:ext>
            </a:extLst>
          </p:cNvPr>
          <p:cNvPicPr>
            <a:picLocks noChangeAspect="1"/>
          </p:cNvPicPr>
          <p:nvPr/>
        </p:nvPicPr>
        <p:blipFill rotWithShape="1">
          <a:blip r:embed="rId8"/>
          <a:srcRect t="1770" r="6504" b="1073"/>
          <a:stretch/>
        </p:blipFill>
        <p:spPr>
          <a:xfrm>
            <a:off x="8077052" y="116133"/>
            <a:ext cx="4067620" cy="864351"/>
          </a:xfrm>
          <a:prstGeom prst="rect">
            <a:avLst/>
          </a:prstGeom>
        </p:spPr>
      </p:pic>
      <p:pic>
        <p:nvPicPr>
          <p:cNvPr id="10" name="Grafik 9">
            <a:extLst>
              <a:ext uri="{FF2B5EF4-FFF2-40B4-BE49-F238E27FC236}">
                <a16:creationId xmlns:a16="http://schemas.microsoft.com/office/drawing/2014/main" id="{53F96047-4ABE-40EE-84A9-2827E4AFA9EE}"/>
              </a:ext>
            </a:extLst>
          </p:cNvPr>
          <p:cNvPicPr>
            <a:picLocks noChangeAspect="1"/>
          </p:cNvPicPr>
          <p:nvPr/>
        </p:nvPicPr>
        <p:blipFill>
          <a:blip r:embed="rId9"/>
          <a:stretch>
            <a:fillRect/>
          </a:stretch>
        </p:blipFill>
        <p:spPr>
          <a:xfrm>
            <a:off x="73959" y="116133"/>
            <a:ext cx="874232" cy="864351"/>
          </a:xfrm>
          <a:prstGeom prst="rect">
            <a:avLst/>
          </a:prstGeom>
        </p:spPr>
      </p:pic>
      <p:grpSp>
        <p:nvGrpSpPr>
          <p:cNvPr id="11" name="Group 23"/>
          <p:cNvGrpSpPr/>
          <p:nvPr/>
        </p:nvGrpSpPr>
        <p:grpSpPr>
          <a:xfrm>
            <a:off x="0" y="6777038"/>
            <a:ext cx="12192000" cy="80962"/>
            <a:chOff x="0" y="4480421"/>
            <a:chExt cx="12192000" cy="91440"/>
          </a:xfrm>
        </p:grpSpPr>
        <p:sp>
          <p:nvSpPr>
            <p:cNvPr id="12"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7"/>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8"/>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955581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sldNum="0" hdr="0" ftr="0" dt="0"/>
  <p:txStyles>
    <p:titleStyle>
      <a:lvl1pPr algn="l" defTabSz="914400" rtl="0" eaLnBrk="1" latinLnBrk="0" hangingPunct="1">
        <a:lnSpc>
          <a:spcPct val="90000"/>
        </a:lnSpc>
        <a:spcBef>
          <a:spcPct val="0"/>
        </a:spcBef>
        <a:buNone/>
        <a:defRPr sz="3200" b="0" kern="1200">
          <a:solidFill>
            <a:schemeClr val="tx2"/>
          </a:solidFill>
          <a:latin typeface="Calibri Light (Überschriften)"/>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529">
          <p15:clr>
            <a:srgbClr val="F26B43"/>
          </p15:clr>
        </p15:guide>
        <p15:guide id="5" pos="7151">
          <p15:clr>
            <a:srgbClr val="F26B43"/>
          </p15:clr>
        </p15:guide>
        <p15:guide id="6" orient="horz" pos="3997">
          <p15:clr>
            <a:srgbClr val="F26B43"/>
          </p15:clr>
        </p15:guide>
        <p15:guide id="8" orient="horz" pos="913">
          <p15:clr>
            <a:srgbClr val="F26B43"/>
          </p15:clr>
        </p15:guide>
        <p15:guide id="9" orient="horz" pos="3884">
          <p15:clr>
            <a:srgbClr val="F26B43"/>
          </p15:clr>
        </p15:guide>
        <p15:guide id="10" orient="horz" pos="686">
          <p15:clr>
            <a:srgbClr val="F26B43"/>
          </p15:clr>
        </p15:guide>
        <p15:guide id="11" orient="horz" pos="42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516332D4-E20A-4AED-BB76-FC68CED39B28}"/>
              </a:ext>
            </a:extLst>
          </p:cNvPr>
          <p:cNvSpPr/>
          <p:nvPr/>
        </p:nvSpPr>
        <p:spPr>
          <a:xfrm>
            <a:off x="0" y="0"/>
            <a:ext cx="12192000" cy="108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DFD7551D-3CF5-458D-8CFE-B353AFC4F4F0}"/>
              </a:ext>
            </a:extLst>
          </p:cNvPr>
          <p:cNvSpPr>
            <a:spLocks noGrp="1"/>
          </p:cNvSpPr>
          <p:nvPr>
            <p:ph type="title"/>
          </p:nvPr>
        </p:nvSpPr>
        <p:spPr>
          <a:xfrm>
            <a:off x="1055439" y="124914"/>
            <a:ext cx="7021613" cy="846789"/>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B25E61A-0007-4C87-9D6A-DF3877C37ECB}"/>
              </a:ext>
            </a:extLst>
          </p:cNvPr>
          <p:cNvSpPr>
            <a:spLocks noGrp="1"/>
          </p:cNvSpPr>
          <p:nvPr>
            <p:ph type="body" idx="1"/>
          </p:nvPr>
        </p:nvSpPr>
        <p:spPr>
          <a:xfrm>
            <a:off x="838200" y="1449388"/>
            <a:ext cx="10515600" cy="472757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597CF7-8575-4679-ABFE-A34A2C628BD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ACFBF704-B74E-4736-9282-057F8DB5CD7D}" type="datetime1">
              <a:rPr lang="de-DE" smtClean="0"/>
              <a:t>02.01.2021</a:t>
            </a:fld>
            <a:endParaRPr lang="de-DE"/>
          </a:p>
        </p:txBody>
      </p:sp>
      <p:sp>
        <p:nvSpPr>
          <p:cNvPr id="5" name="Fußzeilenplatzhalter 4">
            <a:extLst>
              <a:ext uri="{FF2B5EF4-FFF2-40B4-BE49-F238E27FC236}">
                <a16:creationId xmlns:a16="http://schemas.microsoft.com/office/drawing/2014/main" id="{F1020961-29EC-4E3E-96E8-D5D9CB87909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de-DE"/>
          </a:p>
        </p:txBody>
      </p:sp>
      <p:sp>
        <p:nvSpPr>
          <p:cNvPr id="6" name="Foliennummernplatzhalter 5">
            <a:extLst>
              <a:ext uri="{FF2B5EF4-FFF2-40B4-BE49-F238E27FC236}">
                <a16:creationId xmlns:a16="http://schemas.microsoft.com/office/drawing/2014/main" id="{3872EC08-5FE2-4085-A02E-0BAE359059B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4DAC03A2-C450-48BB-B6DC-97B1BEE0ACAF}" type="slidenum">
              <a:rPr lang="de-DE" smtClean="0"/>
              <a:pPr/>
              <a:t>‹Nr.›</a:t>
            </a:fld>
            <a:endParaRPr lang="de-DE"/>
          </a:p>
        </p:txBody>
      </p:sp>
      <p:pic>
        <p:nvPicPr>
          <p:cNvPr id="9" name="Grafik 8">
            <a:extLst>
              <a:ext uri="{FF2B5EF4-FFF2-40B4-BE49-F238E27FC236}">
                <a16:creationId xmlns:a16="http://schemas.microsoft.com/office/drawing/2014/main" id="{961368C5-525E-4A38-99DA-0EDEFD41E789}"/>
              </a:ext>
            </a:extLst>
          </p:cNvPr>
          <p:cNvPicPr>
            <a:picLocks noChangeAspect="1"/>
          </p:cNvPicPr>
          <p:nvPr/>
        </p:nvPicPr>
        <p:blipFill rotWithShape="1">
          <a:blip r:embed="rId8"/>
          <a:srcRect t="1770" r="6504" b="1073"/>
          <a:stretch/>
        </p:blipFill>
        <p:spPr>
          <a:xfrm>
            <a:off x="8077052" y="116133"/>
            <a:ext cx="4067620" cy="864351"/>
          </a:xfrm>
          <a:prstGeom prst="rect">
            <a:avLst/>
          </a:prstGeom>
        </p:spPr>
      </p:pic>
      <p:pic>
        <p:nvPicPr>
          <p:cNvPr id="10" name="Grafik 9">
            <a:extLst>
              <a:ext uri="{FF2B5EF4-FFF2-40B4-BE49-F238E27FC236}">
                <a16:creationId xmlns:a16="http://schemas.microsoft.com/office/drawing/2014/main" id="{53F96047-4ABE-40EE-84A9-2827E4AFA9EE}"/>
              </a:ext>
            </a:extLst>
          </p:cNvPr>
          <p:cNvPicPr>
            <a:picLocks noChangeAspect="1"/>
          </p:cNvPicPr>
          <p:nvPr/>
        </p:nvPicPr>
        <p:blipFill>
          <a:blip r:embed="rId9"/>
          <a:stretch>
            <a:fillRect/>
          </a:stretch>
        </p:blipFill>
        <p:spPr>
          <a:xfrm>
            <a:off x="73959" y="116133"/>
            <a:ext cx="874232" cy="864351"/>
          </a:xfrm>
          <a:prstGeom prst="rect">
            <a:avLst/>
          </a:prstGeom>
        </p:spPr>
      </p:pic>
      <p:grpSp>
        <p:nvGrpSpPr>
          <p:cNvPr id="11" name="Group 23"/>
          <p:cNvGrpSpPr/>
          <p:nvPr/>
        </p:nvGrpSpPr>
        <p:grpSpPr>
          <a:xfrm>
            <a:off x="0" y="6777038"/>
            <a:ext cx="12192000" cy="80962"/>
            <a:chOff x="0" y="4480421"/>
            <a:chExt cx="12192000" cy="91440"/>
          </a:xfrm>
        </p:grpSpPr>
        <p:sp>
          <p:nvSpPr>
            <p:cNvPr id="12"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7"/>
            <p:cNvSpPr/>
            <p:nvPr userDrawn="1"/>
          </p:nvSpPr>
          <p:spPr>
            <a:xfrm>
              <a:off x="7319772" y="4480421"/>
              <a:ext cx="2439924" cy="91440"/>
            </a:xfrm>
            <a:prstGeom prst="rect">
              <a:avLst/>
            </a:prstGeom>
            <a:solidFill>
              <a:srgbClr val="015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8"/>
            <p:cNvSpPr/>
            <p:nvPr userDrawn="1"/>
          </p:nvSpPr>
          <p:spPr>
            <a:xfrm>
              <a:off x="9759696" y="4480421"/>
              <a:ext cx="2432304" cy="91440"/>
            </a:xfrm>
            <a:prstGeom prst="rect">
              <a:avLst/>
            </a:prstGeom>
            <a:solidFill>
              <a:srgbClr val="538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2407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914400" rtl="0" eaLnBrk="1" latinLnBrk="0" hangingPunct="1">
        <a:lnSpc>
          <a:spcPct val="90000"/>
        </a:lnSpc>
        <a:spcBef>
          <a:spcPct val="0"/>
        </a:spcBef>
        <a:buNone/>
        <a:defRPr sz="3200" b="0" kern="1200">
          <a:solidFill>
            <a:schemeClr val="tx2"/>
          </a:solidFill>
          <a:latin typeface="Calibri Light (Überschriften)"/>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4" pos="529">
          <p15:clr>
            <a:srgbClr val="F26B43"/>
          </p15:clr>
        </p15:guide>
        <p15:guide id="5" pos="7151">
          <p15:clr>
            <a:srgbClr val="F26B43"/>
          </p15:clr>
        </p15:guide>
        <p15:guide id="6" orient="horz" pos="3997">
          <p15:clr>
            <a:srgbClr val="F26B43"/>
          </p15:clr>
        </p15:guide>
        <p15:guide id="8" orient="horz" pos="913">
          <p15:clr>
            <a:srgbClr val="F26B43"/>
          </p15:clr>
        </p15:guide>
        <p15:guide id="9" orient="horz" pos="3884">
          <p15:clr>
            <a:srgbClr val="F26B43"/>
          </p15:clr>
        </p15:guide>
        <p15:guide id="10" orient="horz" pos="686">
          <p15:clr>
            <a:srgbClr val="F26B43"/>
          </p15:clr>
        </p15:guide>
        <p15:guide id="11" orient="horz" pos="426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7.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40.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45.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48.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52.jpe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59.jpe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1.xml"/><Relationship Id="rId7" Type="http://schemas.openxmlformats.org/officeDocument/2006/relationships/image" Target="../media/image62.jpe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23.xml"/><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Individuelle Schwerpunktsetzung</a:t>
            </a:r>
          </a:p>
        </p:txBody>
      </p:sp>
      <p:sp>
        <p:nvSpPr>
          <p:cNvPr id="3" name="Untertitel 2"/>
          <p:cNvSpPr>
            <a:spLocks noGrp="1"/>
          </p:cNvSpPr>
          <p:nvPr>
            <p:ph type="subTitle" idx="1"/>
          </p:nvPr>
        </p:nvSpPr>
        <p:spPr/>
        <p:txBody>
          <a:bodyPr>
            <a:normAutofit/>
          </a:bodyPr>
          <a:lstStyle/>
          <a:p>
            <a:r>
              <a:rPr lang="de-DE" sz="2800" dirty="0"/>
              <a:t>1AK/1BK/2AK – Schuljahr 2019/20</a:t>
            </a:r>
          </a:p>
        </p:txBody>
      </p:sp>
    </p:spTree>
    <p:extLst>
      <p:ext uri="{BB962C8B-B14F-4D97-AF65-F5344CB8AC3E}">
        <p14:creationId xmlns:p14="http://schemas.microsoft.com/office/powerpoint/2010/main" val="282411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117524" y="1764632"/>
            <a:ext cx="8406771" cy="1056543"/>
          </a:xfrm>
        </p:spPr>
        <p:txBody>
          <a:bodyPr>
            <a:noAutofit/>
          </a:bodyPr>
          <a:lstStyle/>
          <a:p>
            <a:r>
              <a:rPr lang="de-DE" dirty="0">
                <a:latin typeface="+mn-lt"/>
              </a:rPr>
              <a:t>Best Trip und </a:t>
            </a:r>
            <a:br>
              <a:rPr lang="de-DE" dirty="0">
                <a:latin typeface="+mn-lt"/>
              </a:rPr>
            </a:br>
            <a:r>
              <a:rPr lang="de-DE" dirty="0" err="1">
                <a:latin typeface="+mn-lt"/>
              </a:rPr>
              <a:t>Driving</a:t>
            </a:r>
            <a:r>
              <a:rPr lang="de-DE" dirty="0">
                <a:latin typeface="+mn-lt"/>
              </a:rPr>
              <a:t> Range</a:t>
            </a:r>
          </a:p>
        </p:txBody>
      </p:sp>
      <p:sp>
        <p:nvSpPr>
          <p:cNvPr id="3" name="Textfeld 2"/>
          <p:cNvSpPr txBox="1"/>
          <p:nvPr/>
        </p:nvSpPr>
        <p:spPr>
          <a:xfrm>
            <a:off x="5646821" y="5924385"/>
            <a:ext cx="6193583" cy="523220"/>
          </a:xfrm>
          <a:prstGeom prst="rect">
            <a:avLst/>
          </a:prstGeom>
          <a:noFill/>
        </p:spPr>
        <p:txBody>
          <a:bodyPr wrap="square" rtlCol="0">
            <a:spAutoFit/>
          </a:bodyPr>
          <a:lstStyle/>
          <a:p>
            <a:r>
              <a:rPr lang="de-DE" sz="2800" dirty="0"/>
              <a:t>Vom Flying Fox zum perfekten Abschlag</a:t>
            </a:r>
            <a:endParaRPr lang="de-AT" sz="2800" dirty="0"/>
          </a:p>
        </p:txBody>
      </p:sp>
      <p:pic>
        <p:nvPicPr>
          <p:cNvPr id="4" name="Grafik 3"/>
          <p:cNvPicPr>
            <a:picLocks noChangeAspect="1"/>
          </p:cNvPicPr>
          <p:nvPr/>
        </p:nvPicPr>
        <p:blipFill rotWithShape="1">
          <a:blip r:embed="rId5" cstate="hqprint">
            <a:extLst>
              <a:ext uri="{28A0092B-C50C-407E-A947-70E740481C1C}">
                <a14:useLocalDpi xmlns:a14="http://schemas.microsoft.com/office/drawing/2010/main" val="0"/>
              </a:ext>
            </a:extLst>
          </a:blip>
          <a:srcRect l="14503" t="30663" r="11579"/>
          <a:stretch/>
        </p:blipFill>
        <p:spPr>
          <a:xfrm rot="5400000">
            <a:off x="6839789" y="1349878"/>
            <a:ext cx="5069305" cy="3566361"/>
          </a:xfrm>
          <a:prstGeom prst="rect">
            <a:avLst/>
          </a:prstGeom>
        </p:spPr>
      </p:pic>
      <p:pic>
        <p:nvPicPr>
          <p:cNvPr id="6" name="Grafik 5"/>
          <p:cNvPicPr>
            <a:picLocks noChangeAspect="1"/>
          </p:cNvPicPr>
          <p:nvPr/>
        </p:nvPicPr>
        <p:blipFill rotWithShape="1">
          <a:blip r:embed="rId6">
            <a:extLst>
              <a:ext uri="{28A0092B-C50C-407E-A947-70E740481C1C}">
                <a14:useLocalDpi xmlns:a14="http://schemas.microsoft.com/office/drawing/2010/main" val="0"/>
              </a:ext>
            </a:extLst>
          </a:blip>
          <a:srcRect l="9123" t="-1871" r="22281" b="-1"/>
          <a:stretch/>
        </p:blipFill>
        <p:spPr>
          <a:xfrm>
            <a:off x="1113314" y="2749923"/>
            <a:ext cx="3522770" cy="3923699"/>
          </a:xfrm>
          <a:prstGeom prst="rect">
            <a:avLst/>
          </a:prstGeom>
        </p:spPr>
      </p:pic>
      <p:pic>
        <p:nvPicPr>
          <p:cNvPr id="5" name="8_josef_33">
            <a:hlinkClick r:id="" action="ppaction://media"/>
            <a:extLst>
              <a:ext uri="{FF2B5EF4-FFF2-40B4-BE49-F238E27FC236}">
                <a16:creationId xmlns:a16="http://schemas.microsoft.com/office/drawing/2014/main" id="{AB26CA15-FEB4-485B-B527-15A9E876EB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65100" y="4113213"/>
            <a:ext cx="609600" cy="609600"/>
          </a:xfrm>
          <a:prstGeom prst="rect">
            <a:avLst/>
          </a:prstGeom>
        </p:spPr>
      </p:pic>
    </p:spTree>
    <p:extLst>
      <p:ext uri="{BB962C8B-B14F-4D97-AF65-F5344CB8AC3E}">
        <p14:creationId xmlns:p14="http://schemas.microsoft.com/office/powerpoint/2010/main" val="1165355387"/>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646FD-A0FA-4EF4-B9D7-22D547368B0B}"/>
              </a:ext>
            </a:extLst>
          </p:cNvPr>
          <p:cNvSpPr>
            <a:spLocks noGrp="1"/>
          </p:cNvSpPr>
          <p:nvPr>
            <p:ph type="ctrTitle"/>
          </p:nvPr>
        </p:nvSpPr>
        <p:spPr>
          <a:xfrm>
            <a:off x="663536" y="2459047"/>
            <a:ext cx="10509504" cy="1193672"/>
          </a:xfrm>
        </p:spPr>
        <p:txBody>
          <a:bodyPr>
            <a:noAutofit/>
          </a:bodyPr>
          <a:lstStyle/>
          <a:p>
            <a:endParaRPr lang="de-DE" sz="8800" dirty="0"/>
          </a:p>
        </p:txBody>
      </p:sp>
      <p:sp>
        <p:nvSpPr>
          <p:cNvPr id="3" name="Untertitel 2">
            <a:extLst>
              <a:ext uri="{FF2B5EF4-FFF2-40B4-BE49-F238E27FC236}">
                <a16:creationId xmlns:a16="http://schemas.microsoft.com/office/drawing/2014/main" id="{E5DAF6F4-EC44-4FCF-8E0C-40A3238717E0}"/>
              </a:ext>
            </a:extLst>
          </p:cNvPr>
          <p:cNvSpPr>
            <a:spLocks noGrp="1"/>
          </p:cNvSpPr>
          <p:nvPr>
            <p:ph type="subTitle" idx="1"/>
          </p:nvPr>
        </p:nvSpPr>
        <p:spPr>
          <a:xfrm>
            <a:off x="843418" y="4250665"/>
            <a:ext cx="10509504" cy="530173"/>
          </a:xfrm>
        </p:spPr>
        <p:txBody>
          <a:bodyPr>
            <a:normAutofit/>
          </a:bodyPr>
          <a:lstStyle/>
          <a:p>
            <a:endParaRPr lang="de-DE" sz="2000" dirty="0"/>
          </a:p>
        </p:txBody>
      </p:sp>
      <p:sp>
        <p:nvSpPr>
          <p:cNvPr id="4" name="Titel 1"/>
          <p:cNvSpPr txBox="1">
            <a:spLocks/>
          </p:cNvSpPr>
          <p:nvPr/>
        </p:nvSpPr>
        <p:spPr>
          <a:xfrm>
            <a:off x="663536" y="2220985"/>
            <a:ext cx="10509504" cy="1669795"/>
          </a:xfrm>
          <a:prstGeom prst="rect">
            <a:avLst/>
          </a:prstGeom>
          <a:solidFill>
            <a:srgbClr val="1F6A8A"/>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9600" b="1" dirty="0">
                <a:solidFill>
                  <a:schemeClr val="bg1"/>
                </a:solidFill>
                <a:latin typeface="+mn-lt"/>
              </a:rPr>
              <a:t>KREATIV</a:t>
            </a:r>
          </a:p>
        </p:txBody>
      </p:sp>
    </p:spTree>
    <p:extLst>
      <p:ext uri="{BB962C8B-B14F-4D97-AF65-F5344CB8AC3E}">
        <p14:creationId xmlns:p14="http://schemas.microsoft.com/office/powerpoint/2010/main" val="13781561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646FD-A0FA-4EF4-B9D7-22D547368B0B}"/>
              </a:ext>
            </a:extLst>
          </p:cNvPr>
          <p:cNvSpPr>
            <a:spLocks noGrp="1"/>
          </p:cNvSpPr>
          <p:nvPr>
            <p:ph type="ctrTitle"/>
          </p:nvPr>
        </p:nvSpPr>
        <p:spPr>
          <a:xfrm>
            <a:off x="588585" y="4962405"/>
            <a:ext cx="10509504" cy="1193672"/>
          </a:xfrm>
        </p:spPr>
        <p:txBody>
          <a:bodyPr>
            <a:normAutofit/>
          </a:bodyPr>
          <a:lstStyle/>
          <a:p>
            <a:r>
              <a:rPr lang="de-DE" sz="5400" dirty="0"/>
              <a:t>Trommelworkshop</a:t>
            </a:r>
          </a:p>
        </p:txBody>
      </p:sp>
      <p:sp>
        <p:nvSpPr>
          <p:cNvPr id="3" name="Untertitel 2">
            <a:extLst>
              <a:ext uri="{FF2B5EF4-FFF2-40B4-BE49-F238E27FC236}">
                <a16:creationId xmlns:a16="http://schemas.microsoft.com/office/drawing/2014/main" id="{E5DAF6F4-EC44-4FCF-8E0C-40A3238717E0}"/>
              </a:ext>
            </a:extLst>
          </p:cNvPr>
          <p:cNvSpPr>
            <a:spLocks noGrp="1"/>
          </p:cNvSpPr>
          <p:nvPr>
            <p:ph type="subTitle" idx="1"/>
          </p:nvPr>
        </p:nvSpPr>
        <p:spPr>
          <a:xfrm>
            <a:off x="588585" y="6049484"/>
            <a:ext cx="10509504" cy="530173"/>
          </a:xfrm>
        </p:spPr>
        <p:txBody>
          <a:bodyPr>
            <a:normAutofit/>
          </a:bodyPr>
          <a:lstStyle/>
          <a:p>
            <a:r>
              <a:rPr lang="de-DE" sz="2800" dirty="0"/>
              <a:t>Vom Trommelbau bis zum perfekten Rhythmus</a:t>
            </a:r>
          </a:p>
        </p:txBody>
      </p:sp>
      <p:pic>
        <p:nvPicPr>
          <p:cNvPr id="5" name="Grafik 4" descr="Ein Bild, das Person, drinnen, Tisch, sitzend enthält.&#10;&#10;Automatisch generierte Beschreibung">
            <a:extLst>
              <a:ext uri="{FF2B5EF4-FFF2-40B4-BE49-F238E27FC236}">
                <a16:creationId xmlns:a16="http://schemas.microsoft.com/office/drawing/2014/main" id="{1397511B-BBE4-43E0-AF2B-AFB96E369C2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9" r="427" b="-1"/>
          <a:stretch/>
        </p:blipFill>
        <p:spPr>
          <a:xfrm>
            <a:off x="357508" y="1122619"/>
            <a:ext cx="5738492" cy="4081291"/>
          </a:xfrm>
          <a:prstGeom prst="rect">
            <a:avLst/>
          </a:prstGeom>
        </p:spPr>
      </p:pic>
      <p:pic>
        <p:nvPicPr>
          <p:cNvPr id="7" name="Grafik 6" descr="Ein Bild, das Person, sitzend, drinnen, Frau enthält.&#10;&#10;Automatisch generierte Beschreibung">
            <a:extLst>
              <a:ext uri="{FF2B5EF4-FFF2-40B4-BE49-F238E27FC236}">
                <a16:creationId xmlns:a16="http://schemas.microsoft.com/office/drawing/2014/main" id="{BBFDF98F-6910-4B32-A21E-818D87A60C1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498" r="-1" b="-1"/>
          <a:stretch/>
        </p:blipFill>
        <p:spPr>
          <a:xfrm>
            <a:off x="6215355" y="1122620"/>
            <a:ext cx="5738491" cy="4081291"/>
          </a:xfrm>
          <a:prstGeom prst="rect">
            <a:avLst/>
          </a:prstGeom>
        </p:spPr>
      </p:pic>
      <p:pic>
        <p:nvPicPr>
          <p:cNvPr id="4" name="9_langsteiner_17">
            <a:hlinkClick r:id="" action="ppaction://media"/>
            <a:extLst>
              <a:ext uri="{FF2B5EF4-FFF2-40B4-BE49-F238E27FC236}">
                <a16:creationId xmlns:a16="http://schemas.microsoft.com/office/drawing/2014/main" id="{8DB31D6C-7EB9-4240-90CC-B46998BF4F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0075" y="1644650"/>
            <a:ext cx="609600" cy="609600"/>
          </a:xfrm>
          <a:prstGeom prst="rect">
            <a:avLst/>
          </a:prstGeom>
        </p:spPr>
      </p:pic>
    </p:spTree>
    <p:extLst>
      <p:ext uri="{BB962C8B-B14F-4D97-AF65-F5344CB8AC3E}">
        <p14:creationId xmlns:p14="http://schemas.microsoft.com/office/powerpoint/2010/main" val="257865899"/>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51FE1-A5D1-43D7-A45D-209FD7C6D760}"/>
              </a:ext>
            </a:extLst>
          </p:cNvPr>
          <p:cNvSpPr>
            <a:spLocks noGrp="1"/>
          </p:cNvSpPr>
          <p:nvPr>
            <p:ph type="ctrTitle"/>
          </p:nvPr>
        </p:nvSpPr>
        <p:spPr>
          <a:xfrm>
            <a:off x="841248" y="4931503"/>
            <a:ext cx="10506456" cy="1197864"/>
          </a:xfrm>
        </p:spPr>
        <p:txBody>
          <a:bodyPr>
            <a:normAutofit/>
          </a:bodyPr>
          <a:lstStyle/>
          <a:p>
            <a:r>
              <a:rPr lang="de-DE" sz="5400" dirty="0"/>
              <a:t>Transparentgestaltung </a:t>
            </a:r>
          </a:p>
        </p:txBody>
      </p:sp>
      <p:sp>
        <p:nvSpPr>
          <p:cNvPr id="3" name="Untertitel 2">
            <a:extLst>
              <a:ext uri="{FF2B5EF4-FFF2-40B4-BE49-F238E27FC236}">
                <a16:creationId xmlns:a16="http://schemas.microsoft.com/office/drawing/2014/main" id="{925D226F-1CDD-441A-AFD9-4B9FA6F8C51A}"/>
              </a:ext>
            </a:extLst>
          </p:cNvPr>
          <p:cNvSpPr>
            <a:spLocks noGrp="1"/>
          </p:cNvSpPr>
          <p:nvPr>
            <p:ph type="subTitle" idx="1"/>
          </p:nvPr>
        </p:nvSpPr>
        <p:spPr>
          <a:xfrm>
            <a:off x="841248" y="6129367"/>
            <a:ext cx="10506456" cy="530352"/>
          </a:xfrm>
        </p:spPr>
        <p:txBody>
          <a:bodyPr>
            <a:normAutofit/>
          </a:bodyPr>
          <a:lstStyle/>
          <a:p>
            <a:r>
              <a:rPr lang="de-DE" sz="2800" dirty="0"/>
              <a:t>Vom „</a:t>
            </a:r>
            <a:r>
              <a:rPr lang="de-DE" sz="2800" dirty="0" err="1"/>
              <a:t>Warming</a:t>
            </a:r>
            <a:r>
              <a:rPr lang="de-DE" sz="2800" dirty="0"/>
              <a:t>-Up“ bis zum fertigen Transparent</a:t>
            </a:r>
          </a:p>
        </p:txBody>
      </p:sp>
      <p:pic>
        <p:nvPicPr>
          <p:cNvPr id="7" name="Grafik 6" descr="Ein Bild, das Person, drinnen, sitzend, Tisch enthält.&#10;&#10;Automatisch generierte Beschreibung">
            <a:extLst>
              <a:ext uri="{FF2B5EF4-FFF2-40B4-BE49-F238E27FC236}">
                <a16:creationId xmlns:a16="http://schemas.microsoft.com/office/drawing/2014/main" id="{7D6A06B0-73B4-40B5-B918-C4EDB7DE7FF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233" r="1" b="1"/>
          <a:stretch/>
        </p:blipFill>
        <p:spPr>
          <a:xfrm>
            <a:off x="138202" y="1027506"/>
            <a:ext cx="5988656" cy="4292947"/>
          </a:xfrm>
          <a:prstGeom prst="rect">
            <a:avLst/>
          </a:prstGeom>
        </p:spPr>
      </p:pic>
      <p:pic>
        <p:nvPicPr>
          <p:cNvPr id="5" name="Grafik 4" descr="Ein Bild, das Gebäude, draußen, Person, Straße enthält.&#10;&#10;Automatisch generierte Beschreibung">
            <a:extLst>
              <a:ext uri="{FF2B5EF4-FFF2-40B4-BE49-F238E27FC236}">
                <a16:creationId xmlns:a16="http://schemas.microsoft.com/office/drawing/2014/main" id="{4EFA4ABA-8DA1-45B9-97D2-1AD2E5B8D98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522" t="1" r="2" b="1"/>
          <a:stretch/>
        </p:blipFill>
        <p:spPr>
          <a:xfrm>
            <a:off x="6325851" y="1027506"/>
            <a:ext cx="5776209" cy="4292947"/>
          </a:xfrm>
          <a:prstGeom prst="rect">
            <a:avLst/>
          </a:prstGeom>
        </p:spPr>
      </p:pic>
      <p:pic>
        <p:nvPicPr>
          <p:cNvPr id="4" name="10_macho_10">
            <a:hlinkClick r:id="" action="ppaction://media"/>
            <a:extLst>
              <a:ext uri="{FF2B5EF4-FFF2-40B4-BE49-F238E27FC236}">
                <a16:creationId xmlns:a16="http://schemas.microsoft.com/office/drawing/2014/main" id="{CEEA77D4-819B-462A-92B4-9FBCEDE3C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18357" y="2110014"/>
            <a:ext cx="609600" cy="609600"/>
          </a:xfrm>
          <a:prstGeom prst="rect">
            <a:avLst/>
          </a:prstGeom>
        </p:spPr>
      </p:pic>
    </p:spTree>
    <p:extLst>
      <p:ext uri="{BB962C8B-B14F-4D97-AF65-F5344CB8AC3E}">
        <p14:creationId xmlns:p14="http://schemas.microsoft.com/office/powerpoint/2010/main" val="413357077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B791B-FD95-4D8C-8BD0-313A7362E89D}"/>
              </a:ext>
            </a:extLst>
          </p:cNvPr>
          <p:cNvSpPr>
            <a:spLocks noGrp="1"/>
          </p:cNvSpPr>
          <p:nvPr>
            <p:ph type="ctrTitle"/>
          </p:nvPr>
        </p:nvSpPr>
        <p:spPr>
          <a:xfrm>
            <a:off x="733924" y="5016549"/>
            <a:ext cx="10509504" cy="1193672"/>
          </a:xfrm>
        </p:spPr>
        <p:txBody>
          <a:bodyPr>
            <a:normAutofit/>
          </a:bodyPr>
          <a:lstStyle/>
          <a:p>
            <a:r>
              <a:rPr lang="de-DE" sz="5400" dirty="0"/>
              <a:t>Arbeiten in einer Töpferei</a:t>
            </a:r>
          </a:p>
        </p:txBody>
      </p:sp>
      <p:sp>
        <p:nvSpPr>
          <p:cNvPr id="3" name="Untertitel 2">
            <a:extLst>
              <a:ext uri="{FF2B5EF4-FFF2-40B4-BE49-F238E27FC236}">
                <a16:creationId xmlns:a16="http://schemas.microsoft.com/office/drawing/2014/main" id="{B35040FD-26A2-4623-864D-E32600337B67}"/>
              </a:ext>
            </a:extLst>
          </p:cNvPr>
          <p:cNvSpPr>
            <a:spLocks noGrp="1"/>
          </p:cNvSpPr>
          <p:nvPr>
            <p:ph type="subTitle" idx="1"/>
          </p:nvPr>
        </p:nvSpPr>
        <p:spPr>
          <a:xfrm>
            <a:off x="733924" y="6210221"/>
            <a:ext cx="10509504" cy="530173"/>
          </a:xfrm>
        </p:spPr>
        <p:txBody>
          <a:bodyPr>
            <a:normAutofit/>
          </a:bodyPr>
          <a:lstStyle/>
          <a:p>
            <a:r>
              <a:rPr lang="de-DE" sz="2800" dirty="0"/>
              <a:t>Vom Klumpen Ton bis zur fertigen Skulptur</a:t>
            </a:r>
          </a:p>
        </p:txBody>
      </p:sp>
      <p:pic>
        <p:nvPicPr>
          <p:cNvPr id="5" name="Grafik 4" descr="Ein Bild, das Tisch, drinnen, Person, Frau enthält.&#10;&#10;Automatisch generierte Beschreibung">
            <a:extLst>
              <a:ext uri="{FF2B5EF4-FFF2-40B4-BE49-F238E27FC236}">
                <a16:creationId xmlns:a16="http://schemas.microsoft.com/office/drawing/2014/main" id="{706EA562-F4EF-446D-A984-78A719EC989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146" r="2" b="2"/>
          <a:stretch/>
        </p:blipFill>
        <p:spPr>
          <a:xfrm>
            <a:off x="250184" y="1062464"/>
            <a:ext cx="5738492" cy="4081291"/>
          </a:xfrm>
          <a:prstGeom prst="rect">
            <a:avLst/>
          </a:prstGeom>
        </p:spPr>
      </p:pic>
      <p:pic>
        <p:nvPicPr>
          <p:cNvPr id="7" name="Grafik 6" descr="Ein Bild, das drinnen, Tisch, Person, Frau enthält.&#10;&#10;Automatisch generierte Beschreibung">
            <a:extLst>
              <a:ext uri="{FF2B5EF4-FFF2-40B4-BE49-F238E27FC236}">
                <a16:creationId xmlns:a16="http://schemas.microsoft.com/office/drawing/2014/main" id="{E3917E03-59A7-4001-B07D-5354D8EAC27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321" r="827" b="2"/>
          <a:stretch/>
        </p:blipFill>
        <p:spPr>
          <a:xfrm>
            <a:off x="6107070" y="1062464"/>
            <a:ext cx="5738491" cy="4081291"/>
          </a:xfrm>
          <a:prstGeom prst="rect">
            <a:avLst/>
          </a:prstGeom>
        </p:spPr>
      </p:pic>
      <p:pic>
        <p:nvPicPr>
          <p:cNvPr id="4" name="11_mantsch_24">
            <a:hlinkClick r:id="" action="ppaction://media"/>
            <a:extLst>
              <a:ext uri="{FF2B5EF4-FFF2-40B4-BE49-F238E27FC236}">
                <a16:creationId xmlns:a16="http://schemas.microsoft.com/office/drawing/2014/main" id="{FE2A9DFF-C5C9-46E0-A559-EE77B37D78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79500" y="3255963"/>
            <a:ext cx="609600" cy="609600"/>
          </a:xfrm>
          <a:prstGeom prst="rect">
            <a:avLst/>
          </a:prstGeom>
        </p:spPr>
      </p:pic>
    </p:spTree>
    <p:extLst>
      <p:ext uri="{BB962C8B-B14F-4D97-AF65-F5344CB8AC3E}">
        <p14:creationId xmlns:p14="http://schemas.microsoft.com/office/powerpoint/2010/main" val="3941541534"/>
      </p:ext>
    </p:extLst>
  </p:cSld>
  <p:clrMapOvr>
    <a:masterClrMapping/>
  </p:clrMapOvr>
  <mc:AlternateContent xmlns:mc="http://schemas.openxmlformats.org/markup-compatibility/2006" xmlns:p14="http://schemas.microsoft.com/office/powerpoint/2010/main">
    <mc:Choice Requires="p14">
      <p:transition spd="slow" p14:dur="2000" advClick="0" advTm="25500"/>
    </mc:Choice>
    <mc:Fallback xmlns="">
      <p:transition spd="slow" advClick="0" advTm="2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20CE31-B57E-437A-B48E-7B0AA0F76B3D}"/>
              </a:ext>
            </a:extLst>
          </p:cNvPr>
          <p:cNvSpPr>
            <a:spLocks noGrp="1"/>
          </p:cNvSpPr>
          <p:nvPr>
            <p:ph type="ctrTitle"/>
          </p:nvPr>
        </p:nvSpPr>
        <p:spPr>
          <a:xfrm>
            <a:off x="859129" y="5025469"/>
            <a:ext cx="10906008" cy="1115415"/>
          </a:xfrm>
        </p:spPr>
        <p:txBody>
          <a:bodyPr>
            <a:normAutofit/>
          </a:bodyPr>
          <a:lstStyle/>
          <a:p>
            <a:r>
              <a:rPr lang="de-DE" dirty="0"/>
              <a:t>Kunstworkshop mit Eleonore </a:t>
            </a:r>
            <a:r>
              <a:rPr lang="de-DE" dirty="0" err="1"/>
              <a:t>Hettl</a:t>
            </a:r>
            <a:endParaRPr lang="de-DE" dirty="0"/>
          </a:p>
        </p:txBody>
      </p:sp>
      <p:sp>
        <p:nvSpPr>
          <p:cNvPr id="3" name="Untertitel 2">
            <a:extLst>
              <a:ext uri="{FF2B5EF4-FFF2-40B4-BE49-F238E27FC236}">
                <a16:creationId xmlns:a16="http://schemas.microsoft.com/office/drawing/2014/main" id="{619D964C-CCEB-4D6B-83D5-F735B86B7041}"/>
              </a:ext>
            </a:extLst>
          </p:cNvPr>
          <p:cNvSpPr>
            <a:spLocks noGrp="1"/>
          </p:cNvSpPr>
          <p:nvPr>
            <p:ph type="subTitle" idx="1"/>
          </p:nvPr>
        </p:nvSpPr>
        <p:spPr>
          <a:xfrm>
            <a:off x="642996" y="6094152"/>
            <a:ext cx="10906008" cy="497210"/>
          </a:xfrm>
        </p:spPr>
        <p:txBody>
          <a:bodyPr>
            <a:normAutofit/>
          </a:bodyPr>
          <a:lstStyle/>
          <a:p>
            <a:r>
              <a:rPr lang="de-DE" sz="2800" dirty="0"/>
              <a:t>Von der Skizze bis zum fertigen Kunstwerk</a:t>
            </a:r>
          </a:p>
        </p:txBody>
      </p:sp>
      <p:pic>
        <p:nvPicPr>
          <p:cNvPr id="5" name="Grafik 4" descr="Ein Bild, das Person, Gebäude, stehend, Frau enthält.&#10;&#10;Automatisch generierte Beschreibung">
            <a:extLst>
              <a:ext uri="{FF2B5EF4-FFF2-40B4-BE49-F238E27FC236}">
                <a16:creationId xmlns:a16="http://schemas.microsoft.com/office/drawing/2014/main" id="{72EE2DB4-805A-49DE-834A-581CF52E2BA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900" r="30664" b="2"/>
          <a:stretch/>
        </p:blipFill>
        <p:spPr>
          <a:xfrm>
            <a:off x="44863" y="1141222"/>
            <a:ext cx="3794760" cy="3930978"/>
          </a:xfrm>
          <a:prstGeom prst="rect">
            <a:avLst/>
          </a:prstGeom>
        </p:spPr>
      </p:pic>
      <p:pic>
        <p:nvPicPr>
          <p:cNvPr id="7" name="Grafik 6" descr="Ein Bild, das drinnen, Person, Tisch, Fenster enthält.&#10;&#10;Automatisch generierte Beschreibung">
            <a:extLst>
              <a:ext uri="{FF2B5EF4-FFF2-40B4-BE49-F238E27FC236}">
                <a16:creationId xmlns:a16="http://schemas.microsoft.com/office/drawing/2014/main" id="{CA6F3CC7-D6BD-4F38-A385-6670B4D33A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7781" r="17783" b="2"/>
          <a:stretch/>
        </p:blipFill>
        <p:spPr>
          <a:xfrm>
            <a:off x="4055756" y="1141222"/>
            <a:ext cx="3794760" cy="3930978"/>
          </a:xfrm>
          <a:prstGeom prst="rect">
            <a:avLst/>
          </a:prstGeom>
        </p:spPr>
      </p:pic>
      <p:pic>
        <p:nvPicPr>
          <p:cNvPr id="9" name="Grafik 8" descr="Ein Bild, das drinnen, Person, Tisch, stehend enthält.&#10;&#10;Automatisch generierte Beschreibung">
            <a:extLst>
              <a:ext uri="{FF2B5EF4-FFF2-40B4-BE49-F238E27FC236}">
                <a16:creationId xmlns:a16="http://schemas.microsoft.com/office/drawing/2014/main" id="{0137F46C-279F-4C93-9C4C-C7FB9504DD1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4088" r="1476" b="2"/>
          <a:stretch/>
        </p:blipFill>
        <p:spPr>
          <a:xfrm>
            <a:off x="8066649" y="1141222"/>
            <a:ext cx="3794760" cy="3930978"/>
          </a:xfrm>
          <a:prstGeom prst="rect">
            <a:avLst/>
          </a:prstGeom>
        </p:spPr>
      </p:pic>
      <p:pic>
        <p:nvPicPr>
          <p:cNvPr id="4" name="12_müller_32">
            <a:hlinkClick r:id="" action="ppaction://media"/>
            <a:extLst>
              <a:ext uri="{FF2B5EF4-FFF2-40B4-BE49-F238E27FC236}">
                <a16:creationId xmlns:a16="http://schemas.microsoft.com/office/drawing/2014/main" id="{0030EA25-B87F-4A3E-A6D8-CD95A93330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20763" y="2747963"/>
            <a:ext cx="609600" cy="609600"/>
          </a:xfrm>
          <a:prstGeom prst="rect">
            <a:avLst/>
          </a:prstGeom>
        </p:spPr>
      </p:pic>
    </p:spTree>
    <p:extLst>
      <p:ext uri="{BB962C8B-B14F-4D97-AF65-F5344CB8AC3E}">
        <p14:creationId xmlns:p14="http://schemas.microsoft.com/office/powerpoint/2010/main" val="1504051002"/>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C9463-D4C2-4046-BD66-02C2D3DB287A}"/>
              </a:ext>
            </a:extLst>
          </p:cNvPr>
          <p:cNvSpPr>
            <a:spLocks noGrp="1"/>
          </p:cNvSpPr>
          <p:nvPr>
            <p:ph type="ctrTitle"/>
          </p:nvPr>
        </p:nvSpPr>
        <p:spPr>
          <a:xfrm>
            <a:off x="457098" y="1499016"/>
            <a:ext cx="4974338" cy="2018636"/>
          </a:xfrm>
        </p:spPr>
        <p:txBody>
          <a:bodyPr>
            <a:normAutofit/>
          </a:bodyPr>
          <a:lstStyle/>
          <a:p>
            <a:r>
              <a:rPr lang="de-DE" dirty="0"/>
              <a:t>Möbelbau für den Schulhof</a:t>
            </a:r>
          </a:p>
        </p:txBody>
      </p:sp>
      <p:sp>
        <p:nvSpPr>
          <p:cNvPr id="3" name="Untertitel 2">
            <a:extLst>
              <a:ext uri="{FF2B5EF4-FFF2-40B4-BE49-F238E27FC236}">
                <a16:creationId xmlns:a16="http://schemas.microsoft.com/office/drawing/2014/main" id="{772AACCC-A59E-4BDA-B7D1-4417EB81EB0D}"/>
              </a:ext>
            </a:extLst>
          </p:cNvPr>
          <p:cNvSpPr>
            <a:spLocks noGrp="1"/>
          </p:cNvSpPr>
          <p:nvPr>
            <p:ph type="subTitle" idx="1"/>
          </p:nvPr>
        </p:nvSpPr>
        <p:spPr>
          <a:xfrm>
            <a:off x="7409494" y="4808281"/>
            <a:ext cx="4974338" cy="1810686"/>
          </a:xfrm>
        </p:spPr>
        <p:txBody>
          <a:bodyPr>
            <a:normAutofit/>
          </a:bodyPr>
          <a:lstStyle/>
          <a:p>
            <a:r>
              <a:rPr lang="de-DE" sz="2800" dirty="0"/>
              <a:t>Von der „Holzpalette“ zur „Wohlfühlcouch“</a:t>
            </a:r>
          </a:p>
        </p:txBody>
      </p:sp>
      <p:cxnSp>
        <p:nvCxnSpPr>
          <p:cNvPr id="22" name="Straight Connector 15">
            <a:extLst>
              <a:ext uri="{FF2B5EF4-FFF2-40B4-BE49-F238E27FC236}">
                <a16:creationId xmlns:a16="http://schemas.microsoft.com/office/drawing/2014/main" id="{46505B29-CD8B-4704-AAAE-13A928485B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15910" y="4003046"/>
            <a:ext cx="4297680" cy="0"/>
          </a:xfrm>
          <a:prstGeom prst="line">
            <a:avLst/>
          </a:prstGeom>
          <a:ln w="19050">
            <a:solidFill>
              <a:srgbClr val="7DD9BF"/>
            </a:solidFill>
          </a:ln>
        </p:spPr>
        <p:style>
          <a:lnRef idx="1">
            <a:schemeClr val="accent1"/>
          </a:lnRef>
          <a:fillRef idx="0">
            <a:schemeClr val="accent1"/>
          </a:fillRef>
          <a:effectRef idx="0">
            <a:schemeClr val="accent1"/>
          </a:effectRef>
          <a:fontRef idx="minor">
            <a:schemeClr val="tx1"/>
          </a:fontRef>
        </p:style>
      </p:cxnSp>
      <p:pic>
        <p:nvPicPr>
          <p:cNvPr id="7" name="Grafik 6" descr="Ein Bild, das Person, Gebäude, draußen, darstellend enthält.&#10;&#10;Automatisch generierte Beschreibung">
            <a:extLst>
              <a:ext uri="{FF2B5EF4-FFF2-40B4-BE49-F238E27FC236}">
                <a16:creationId xmlns:a16="http://schemas.microsoft.com/office/drawing/2014/main" id="{3651D4A4-EF1D-4FFD-AC25-3F9AE4FE57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13"/>
          <a:stretch/>
        </p:blipFill>
        <p:spPr>
          <a:xfrm>
            <a:off x="6018285" y="69914"/>
            <a:ext cx="6092930" cy="4160510"/>
          </a:xfrm>
          <a:prstGeom prst="rect">
            <a:avLst/>
          </a:prstGeom>
        </p:spPr>
      </p:pic>
      <p:pic>
        <p:nvPicPr>
          <p:cNvPr id="9" name="Grafik 8" descr="Ein Bild, das Person, Foto, darstellend, stehend enthält.&#10;&#10;Automatisch generierte Beschreibung">
            <a:extLst>
              <a:ext uri="{FF2B5EF4-FFF2-40B4-BE49-F238E27FC236}">
                <a16:creationId xmlns:a16="http://schemas.microsoft.com/office/drawing/2014/main" id="{748A5067-A863-481C-AB41-CD7E5FF7526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6809" r="19359" b="2"/>
          <a:stretch/>
        </p:blipFill>
        <p:spPr>
          <a:xfrm>
            <a:off x="2714295" y="4236830"/>
            <a:ext cx="3664661" cy="2382137"/>
          </a:xfrm>
          <a:prstGeom prst="rect">
            <a:avLst/>
          </a:prstGeom>
        </p:spPr>
      </p:pic>
      <p:pic>
        <p:nvPicPr>
          <p:cNvPr id="11" name="Grafik 10" descr="Ein Bild, das Licht, sitzend, Tisch, Straße enthält.&#10;&#10;Automatisch generierte Beschreibung">
            <a:extLst>
              <a:ext uri="{FF2B5EF4-FFF2-40B4-BE49-F238E27FC236}">
                <a16:creationId xmlns:a16="http://schemas.microsoft.com/office/drawing/2014/main" id="{6134D0C4-BBAF-4851-982E-26107785147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0010" t="-3191" r="31359" b="3191"/>
          <a:stretch/>
        </p:blipFill>
        <p:spPr>
          <a:xfrm rot="5400000">
            <a:off x="162446" y="3676979"/>
            <a:ext cx="2358362" cy="2262601"/>
          </a:xfrm>
          <a:prstGeom prst="rect">
            <a:avLst/>
          </a:prstGeom>
        </p:spPr>
      </p:pic>
      <p:pic>
        <p:nvPicPr>
          <p:cNvPr id="4" name="13_pazour_28">
            <a:hlinkClick r:id="" action="ppaction://media"/>
            <a:extLst>
              <a:ext uri="{FF2B5EF4-FFF2-40B4-BE49-F238E27FC236}">
                <a16:creationId xmlns:a16="http://schemas.microsoft.com/office/drawing/2014/main" id="{EF75CF2A-1B4C-4C35-8F0C-8B54302E07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06363" y="2979738"/>
            <a:ext cx="609600" cy="609600"/>
          </a:xfrm>
          <a:prstGeom prst="rect">
            <a:avLst/>
          </a:prstGeom>
        </p:spPr>
      </p:pic>
    </p:spTree>
    <p:extLst>
      <p:ext uri="{BB962C8B-B14F-4D97-AF65-F5344CB8AC3E}">
        <p14:creationId xmlns:p14="http://schemas.microsoft.com/office/powerpoint/2010/main" val="3499735674"/>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4E5D8-2200-480D-B64A-736B386A22E0}"/>
              </a:ext>
            </a:extLst>
          </p:cNvPr>
          <p:cNvSpPr>
            <a:spLocks noGrp="1"/>
          </p:cNvSpPr>
          <p:nvPr>
            <p:ph type="ctrTitle"/>
          </p:nvPr>
        </p:nvSpPr>
        <p:spPr>
          <a:xfrm>
            <a:off x="841248" y="5660136"/>
            <a:ext cx="10506456" cy="1197864"/>
          </a:xfrm>
        </p:spPr>
        <p:txBody>
          <a:bodyPr>
            <a:normAutofit fontScale="90000"/>
          </a:bodyPr>
          <a:lstStyle/>
          <a:p>
            <a:r>
              <a:rPr lang="de-DE" sz="5400" dirty="0"/>
              <a:t>Afrikanischer Tanz- und Gesangsworkshop</a:t>
            </a:r>
            <a:br>
              <a:rPr lang="de-DE" sz="5400" dirty="0"/>
            </a:br>
            <a:endParaRPr lang="de-DE" sz="5400" dirty="0"/>
          </a:p>
        </p:txBody>
      </p:sp>
      <p:sp>
        <p:nvSpPr>
          <p:cNvPr id="3" name="Untertitel 2">
            <a:extLst>
              <a:ext uri="{FF2B5EF4-FFF2-40B4-BE49-F238E27FC236}">
                <a16:creationId xmlns:a16="http://schemas.microsoft.com/office/drawing/2014/main" id="{E7BCC6B9-CDEA-4711-8A18-458C7705D048}"/>
              </a:ext>
            </a:extLst>
          </p:cNvPr>
          <p:cNvSpPr>
            <a:spLocks noGrp="1"/>
          </p:cNvSpPr>
          <p:nvPr>
            <p:ph type="subTitle" idx="1"/>
          </p:nvPr>
        </p:nvSpPr>
        <p:spPr>
          <a:xfrm>
            <a:off x="950095" y="6180141"/>
            <a:ext cx="10506456" cy="530352"/>
          </a:xfrm>
        </p:spPr>
        <p:txBody>
          <a:bodyPr>
            <a:normAutofit/>
          </a:bodyPr>
          <a:lstStyle/>
          <a:p>
            <a:r>
              <a:rPr lang="de-DE" sz="2800" dirty="0"/>
              <a:t>Über Gesang und Tanz hin zur gesamten afrikanischen Kultur</a:t>
            </a:r>
          </a:p>
        </p:txBody>
      </p:sp>
      <p:pic>
        <p:nvPicPr>
          <p:cNvPr id="7" name="Grafik 6" descr="Ein Bild, das Sport, Person, Spiel, draußen enthält.&#10;&#10;Automatisch generierte Beschreibung">
            <a:extLst>
              <a:ext uri="{FF2B5EF4-FFF2-40B4-BE49-F238E27FC236}">
                <a16:creationId xmlns:a16="http://schemas.microsoft.com/office/drawing/2014/main" id="{A06D769D-E4E9-42D2-ADA1-9A5886D3D81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1" t="8342" r="2597" b="11557"/>
          <a:stretch/>
        </p:blipFill>
        <p:spPr>
          <a:xfrm>
            <a:off x="105820" y="1096592"/>
            <a:ext cx="5845275" cy="3597828"/>
          </a:xfrm>
          <a:prstGeom prst="rect">
            <a:avLst/>
          </a:prstGeom>
        </p:spPr>
      </p:pic>
      <p:pic>
        <p:nvPicPr>
          <p:cNvPr id="5" name="Grafik 4" descr="Ein Bild, das drinnen, Sport, Spiel, stehend enthält.&#10;&#10;Automatisch generierte Beschreibung">
            <a:extLst>
              <a:ext uri="{FF2B5EF4-FFF2-40B4-BE49-F238E27FC236}">
                <a16:creationId xmlns:a16="http://schemas.microsoft.com/office/drawing/2014/main" id="{C524D3AE-E4DB-4A88-87B3-CD072FA6660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8363" r="2" b="11812"/>
          <a:stretch/>
        </p:blipFill>
        <p:spPr>
          <a:xfrm>
            <a:off x="6096000" y="1138039"/>
            <a:ext cx="5988677" cy="3585411"/>
          </a:xfrm>
          <a:prstGeom prst="rect">
            <a:avLst/>
          </a:prstGeom>
        </p:spPr>
      </p:pic>
      <p:pic>
        <p:nvPicPr>
          <p:cNvPr id="4" name="14_pfeifer_31">
            <a:hlinkClick r:id="" action="ppaction://media"/>
            <a:extLst>
              <a:ext uri="{FF2B5EF4-FFF2-40B4-BE49-F238E27FC236}">
                <a16:creationId xmlns:a16="http://schemas.microsoft.com/office/drawing/2014/main" id="{5D49E6FA-6BBB-49EB-82A5-7E3AF67D8A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03275" y="2457450"/>
            <a:ext cx="609600" cy="609600"/>
          </a:xfrm>
          <a:prstGeom prst="rect">
            <a:avLst/>
          </a:prstGeom>
        </p:spPr>
      </p:pic>
    </p:spTree>
    <p:extLst>
      <p:ext uri="{BB962C8B-B14F-4D97-AF65-F5344CB8AC3E}">
        <p14:creationId xmlns:p14="http://schemas.microsoft.com/office/powerpoint/2010/main" val="2444235627"/>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63DC0-F433-4E4B-A2F7-F880436B0392}"/>
              </a:ext>
            </a:extLst>
          </p:cNvPr>
          <p:cNvSpPr>
            <a:spLocks noGrp="1"/>
          </p:cNvSpPr>
          <p:nvPr>
            <p:ph type="ctrTitle"/>
          </p:nvPr>
        </p:nvSpPr>
        <p:spPr>
          <a:xfrm>
            <a:off x="209233" y="1184223"/>
            <a:ext cx="6380366" cy="1101041"/>
          </a:xfrm>
        </p:spPr>
        <p:txBody>
          <a:bodyPr>
            <a:normAutofit fontScale="90000"/>
          </a:bodyPr>
          <a:lstStyle/>
          <a:p>
            <a:r>
              <a:rPr lang="de-DE" dirty="0"/>
              <a:t>Fotografie Workshop</a:t>
            </a:r>
          </a:p>
        </p:txBody>
      </p:sp>
      <p:sp>
        <p:nvSpPr>
          <p:cNvPr id="3" name="Untertitel 2">
            <a:extLst>
              <a:ext uri="{FF2B5EF4-FFF2-40B4-BE49-F238E27FC236}">
                <a16:creationId xmlns:a16="http://schemas.microsoft.com/office/drawing/2014/main" id="{0C428D44-7BEC-4DF3-BF93-8C72D3ACAA05}"/>
              </a:ext>
            </a:extLst>
          </p:cNvPr>
          <p:cNvSpPr>
            <a:spLocks noGrp="1"/>
          </p:cNvSpPr>
          <p:nvPr>
            <p:ph type="subTitle" idx="1"/>
          </p:nvPr>
        </p:nvSpPr>
        <p:spPr>
          <a:xfrm>
            <a:off x="7217662" y="5391490"/>
            <a:ext cx="4974338" cy="1054281"/>
          </a:xfrm>
        </p:spPr>
        <p:txBody>
          <a:bodyPr>
            <a:normAutofit/>
          </a:bodyPr>
          <a:lstStyle/>
          <a:p>
            <a:r>
              <a:rPr lang="de-DE" sz="2800" dirty="0"/>
              <a:t>Vom „Making-</a:t>
            </a:r>
            <a:r>
              <a:rPr lang="de-DE" sz="2800" dirty="0" err="1"/>
              <a:t>of</a:t>
            </a:r>
            <a:r>
              <a:rPr lang="de-DE" sz="2800" dirty="0"/>
              <a:t>“ </a:t>
            </a:r>
            <a:br>
              <a:rPr lang="de-DE" sz="2800" dirty="0"/>
            </a:br>
            <a:r>
              <a:rPr lang="de-DE" sz="2800" dirty="0"/>
              <a:t>zum fertigen Foto</a:t>
            </a:r>
          </a:p>
        </p:txBody>
      </p:sp>
      <p:pic>
        <p:nvPicPr>
          <p:cNvPr id="5" name="Grafik 4" descr="Ein Bild, das drinnen, Person, Frau, stehend enthält.&#10;&#10;Automatisch generierte Beschreibung">
            <a:extLst>
              <a:ext uri="{FF2B5EF4-FFF2-40B4-BE49-F238E27FC236}">
                <a16:creationId xmlns:a16="http://schemas.microsoft.com/office/drawing/2014/main" id="{C9D09AAD-BA74-4001-B607-5FE2FF65BCD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90" r="-2" b="-2"/>
          <a:stretch/>
        </p:blipFill>
        <p:spPr>
          <a:xfrm>
            <a:off x="373036" y="3262074"/>
            <a:ext cx="3664661" cy="2532005"/>
          </a:xfrm>
          <a:prstGeom prst="rect">
            <a:avLst/>
          </a:prstGeom>
        </p:spPr>
      </p:pic>
      <p:pic>
        <p:nvPicPr>
          <p:cNvPr id="9" name="Grafik 8" descr="Ein Bild, das Person, drinnen, Mädchen, Frau enthält.&#10;&#10;Automatisch generierte Beschreibung">
            <a:extLst>
              <a:ext uri="{FF2B5EF4-FFF2-40B4-BE49-F238E27FC236}">
                <a16:creationId xmlns:a16="http://schemas.microsoft.com/office/drawing/2014/main" id="{77CA94DE-94D2-40C3-936F-2E31C310BCC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1498" r="5687" b="-3"/>
          <a:stretch/>
        </p:blipFill>
        <p:spPr>
          <a:xfrm>
            <a:off x="4824145" y="2285264"/>
            <a:ext cx="2299823" cy="4160507"/>
          </a:xfrm>
          <a:prstGeom prst="rect">
            <a:avLst/>
          </a:prstGeom>
        </p:spPr>
      </p:pic>
      <p:pic>
        <p:nvPicPr>
          <p:cNvPr id="7" name="Grafik 6" descr="Ein Bild, das rot, drinnen, Tisch, sitzend enthält.&#10;&#10;Automatisch generierte Beschreibung">
            <a:extLst>
              <a:ext uri="{FF2B5EF4-FFF2-40B4-BE49-F238E27FC236}">
                <a16:creationId xmlns:a16="http://schemas.microsoft.com/office/drawing/2014/main" id="{5B2BF03D-78DC-44F0-A892-612C865D17B0}"/>
              </a:ext>
            </a:extLst>
          </p:cNvPr>
          <p:cNvPicPr>
            <a:picLocks noChangeAspect="1"/>
          </p:cNvPicPr>
          <p:nvPr/>
        </p:nvPicPr>
        <p:blipFill rotWithShape="1">
          <a:blip r:embed="rId7">
            <a:extLst>
              <a:ext uri="{28A0092B-C50C-407E-A947-70E740481C1C}">
                <a14:useLocalDpi xmlns:a14="http://schemas.microsoft.com/office/drawing/2010/main" val="0"/>
              </a:ext>
            </a:extLst>
          </a:blip>
          <a:srcRect l="27166" r="14523" b="-3"/>
          <a:stretch/>
        </p:blipFill>
        <p:spPr>
          <a:xfrm>
            <a:off x="7887648" y="367557"/>
            <a:ext cx="3634365" cy="4160520"/>
          </a:xfrm>
          <a:prstGeom prst="rect">
            <a:avLst/>
          </a:prstGeom>
        </p:spPr>
      </p:pic>
      <p:pic>
        <p:nvPicPr>
          <p:cNvPr id="4" name="15_Plobner-Trisko_28">
            <a:hlinkClick r:id="" action="ppaction://media"/>
            <a:extLst>
              <a:ext uri="{FF2B5EF4-FFF2-40B4-BE49-F238E27FC236}">
                <a16:creationId xmlns:a16="http://schemas.microsoft.com/office/drawing/2014/main" id="{D7A673D9-C027-4BAE-B20F-781B7035B6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125450" y="2544763"/>
            <a:ext cx="609600" cy="609600"/>
          </a:xfrm>
          <a:prstGeom prst="rect">
            <a:avLst/>
          </a:prstGeom>
        </p:spPr>
      </p:pic>
    </p:spTree>
    <p:extLst>
      <p:ext uri="{BB962C8B-B14F-4D97-AF65-F5344CB8AC3E}">
        <p14:creationId xmlns:p14="http://schemas.microsoft.com/office/powerpoint/2010/main" val="392455611"/>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762101" y="1637321"/>
            <a:ext cx="7678011" cy="1344476"/>
          </a:xfrm>
        </p:spPr>
        <p:txBody>
          <a:bodyPr>
            <a:normAutofit/>
          </a:bodyPr>
          <a:lstStyle/>
          <a:p>
            <a:r>
              <a:rPr lang="de-DE" dirty="0"/>
              <a:t>Theater-Workshop</a:t>
            </a:r>
          </a:p>
        </p:txBody>
      </p:sp>
      <p:sp>
        <p:nvSpPr>
          <p:cNvPr id="3" name="Untertitel 2">
            <a:extLst>
              <a:ext uri="{FF2B5EF4-FFF2-40B4-BE49-F238E27FC236}">
                <a16:creationId xmlns:a16="http://schemas.microsoft.com/office/drawing/2014/main" id="{7A300E09-8D59-48E9-9A9A-613F2400C1EE}"/>
              </a:ext>
            </a:extLst>
          </p:cNvPr>
          <p:cNvSpPr>
            <a:spLocks noGrp="1"/>
          </p:cNvSpPr>
          <p:nvPr>
            <p:ph type="subTitle" idx="1"/>
          </p:nvPr>
        </p:nvSpPr>
        <p:spPr>
          <a:xfrm>
            <a:off x="6658366" y="4660073"/>
            <a:ext cx="4974338" cy="1810686"/>
          </a:xfrm>
        </p:spPr>
        <p:txBody>
          <a:bodyPr>
            <a:normAutofit/>
          </a:bodyPr>
          <a:lstStyle/>
          <a:p>
            <a:r>
              <a:rPr lang="de-DE" dirty="0"/>
              <a:t>Vom leeren Blatt Papier bis zur fertigen Szene</a:t>
            </a:r>
          </a:p>
        </p:txBody>
      </p:sp>
      <p:pic>
        <p:nvPicPr>
          <p:cNvPr id="9" name="Grafik 8" descr="Ein Bild, das Person, Katze, Frau, sitzend enthält.&#10;&#10;Automatisch generierte Beschreibung">
            <a:extLst>
              <a:ext uri="{FF2B5EF4-FFF2-40B4-BE49-F238E27FC236}">
                <a16:creationId xmlns:a16="http://schemas.microsoft.com/office/drawing/2014/main" id="{B4874B5F-C685-4EE2-98EF-245DC130FD8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653" r="21562" b="-3"/>
          <a:stretch/>
        </p:blipFill>
        <p:spPr>
          <a:xfrm>
            <a:off x="240926" y="3474957"/>
            <a:ext cx="2961107" cy="2532005"/>
          </a:xfrm>
          <a:prstGeom prst="rect">
            <a:avLst/>
          </a:prstGeom>
        </p:spPr>
      </p:pic>
      <p:pic>
        <p:nvPicPr>
          <p:cNvPr id="7" name="Grafik 6" descr="Ein Bild, das Gebäude, Tisch, Mann, stehend enthält.&#10;&#10;Automatisch generierte Beschreibung">
            <a:extLst>
              <a:ext uri="{FF2B5EF4-FFF2-40B4-BE49-F238E27FC236}">
                <a16:creationId xmlns:a16="http://schemas.microsoft.com/office/drawing/2014/main" id="{7ACA4995-7AE6-4E66-87C2-3EEF34D92F7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348" r="25799" b="-3"/>
          <a:stretch/>
        </p:blipFill>
        <p:spPr>
          <a:xfrm>
            <a:off x="3355621" y="4096509"/>
            <a:ext cx="2964178" cy="2532005"/>
          </a:xfrm>
          <a:prstGeom prst="rect">
            <a:avLst/>
          </a:prstGeom>
        </p:spPr>
      </p:pic>
      <p:pic>
        <p:nvPicPr>
          <p:cNvPr id="5" name="Grafik 4" descr="Ein Bild, das Person, darstellend, stehend, Foto enthält.&#10;&#10;Automatisch generierte Beschreibung">
            <a:extLst>
              <a:ext uri="{FF2B5EF4-FFF2-40B4-BE49-F238E27FC236}">
                <a16:creationId xmlns:a16="http://schemas.microsoft.com/office/drawing/2014/main" id="{7CFFF5E2-5E46-4115-A8AE-D3AE28451F6D}"/>
              </a:ext>
            </a:extLst>
          </p:cNvPr>
          <p:cNvPicPr>
            <a:picLocks noChangeAspect="1"/>
          </p:cNvPicPr>
          <p:nvPr/>
        </p:nvPicPr>
        <p:blipFill rotWithShape="1">
          <a:blip r:embed="rId7">
            <a:extLst>
              <a:ext uri="{28A0092B-C50C-407E-A947-70E740481C1C}">
                <a14:useLocalDpi xmlns:a14="http://schemas.microsoft.com/office/drawing/2010/main" val="0"/>
              </a:ext>
            </a:extLst>
          </a:blip>
          <a:srcRect l="3144" t="5587" r="14479" b="-2"/>
          <a:stretch/>
        </p:blipFill>
        <p:spPr>
          <a:xfrm>
            <a:off x="6039110" y="119999"/>
            <a:ext cx="6092930" cy="3928095"/>
          </a:xfrm>
          <a:prstGeom prst="rect">
            <a:avLst/>
          </a:prstGeom>
        </p:spPr>
      </p:pic>
      <p:pic>
        <p:nvPicPr>
          <p:cNvPr id="6" name="16_Sauer_27">
            <a:hlinkClick r:id="" action="ppaction://media"/>
            <a:extLst>
              <a:ext uri="{FF2B5EF4-FFF2-40B4-BE49-F238E27FC236}">
                <a16:creationId xmlns:a16="http://schemas.microsoft.com/office/drawing/2014/main" id="{2F259937-0D2B-4112-8B0A-AE13B2E4CB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60766" y="2530475"/>
            <a:ext cx="609600" cy="609600"/>
          </a:xfrm>
          <a:prstGeom prst="rect">
            <a:avLst/>
          </a:prstGeom>
        </p:spPr>
      </p:pic>
    </p:spTree>
    <p:extLst>
      <p:ext uri="{BB962C8B-B14F-4D97-AF65-F5344CB8AC3E}">
        <p14:creationId xmlns:p14="http://schemas.microsoft.com/office/powerpoint/2010/main" val="2001395992"/>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1499616" y="2743200"/>
            <a:ext cx="9710928" cy="2502112"/>
          </a:xfrm>
          <a:solidFill>
            <a:schemeClr val="accent2"/>
          </a:solidFill>
        </p:spPr>
        <p:txBody>
          <a:bodyPr vert="horz" lIns="91440" tIns="45720" rIns="91440" bIns="45720" rtlCol="0" anchor="b">
            <a:normAutofit fontScale="90000"/>
          </a:bodyPr>
          <a:lstStyle/>
          <a:p>
            <a:r>
              <a:rPr lang="de-DE" sz="9600" b="1" dirty="0">
                <a:solidFill>
                  <a:schemeClr val="bg1"/>
                </a:solidFill>
                <a:latin typeface="+mn-lt"/>
              </a:rPr>
              <a:t>BEWEGUNG UND SPORT</a:t>
            </a:r>
          </a:p>
        </p:txBody>
      </p:sp>
    </p:spTree>
    <p:extLst>
      <p:ext uri="{BB962C8B-B14F-4D97-AF65-F5344CB8AC3E}">
        <p14:creationId xmlns:p14="http://schemas.microsoft.com/office/powerpoint/2010/main" val="273720872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ctrTitle"/>
          </p:nvPr>
        </p:nvSpPr>
        <p:spPr>
          <a:xfrm>
            <a:off x="1389088" y="1858780"/>
            <a:ext cx="9144000" cy="2880376"/>
          </a:xfrm>
          <a:solidFill>
            <a:schemeClr val="accent6">
              <a:lumMod val="75000"/>
            </a:schemeClr>
          </a:solidFill>
        </p:spPr>
        <p:txBody>
          <a:bodyPr>
            <a:noAutofit/>
          </a:bodyPr>
          <a:lstStyle/>
          <a:p>
            <a:r>
              <a:rPr lang="de-DE" sz="9400" b="1" dirty="0">
                <a:solidFill>
                  <a:schemeClr val="bg1"/>
                </a:solidFill>
                <a:latin typeface="+mn-lt"/>
              </a:rPr>
              <a:t>UMWELT UND ERNÄHRUNG</a:t>
            </a:r>
          </a:p>
        </p:txBody>
      </p:sp>
    </p:spTree>
    <p:extLst>
      <p:ext uri="{BB962C8B-B14F-4D97-AF65-F5344CB8AC3E}">
        <p14:creationId xmlns:p14="http://schemas.microsoft.com/office/powerpoint/2010/main" val="278099882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2605937" y="5105955"/>
            <a:ext cx="7678011" cy="1344476"/>
          </a:xfrm>
        </p:spPr>
        <p:txBody>
          <a:bodyPr>
            <a:normAutofit/>
          </a:bodyPr>
          <a:lstStyle/>
          <a:p>
            <a:r>
              <a:rPr lang="de-DE" dirty="0">
                <a:latin typeface="+mn-lt"/>
              </a:rPr>
              <a:t>Workshop Kochen</a:t>
            </a:r>
            <a:br>
              <a:rPr lang="de-DE" dirty="0">
                <a:latin typeface="+mn-lt"/>
              </a:rPr>
            </a:br>
            <a:r>
              <a:rPr lang="de-DE" sz="3100" dirty="0">
                <a:latin typeface="+mn-lt"/>
              </a:rPr>
              <a:t>regional und saisonal</a:t>
            </a:r>
          </a:p>
        </p:txBody>
      </p:sp>
      <p:pic>
        <p:nvPicPr>
          <p:cNvPr id="8" name="Grafik 7"/>
          <p:cNvPicPr>
            <a:picLocks noChangeAspect="1"/>
          </p:cNvPicPr>
          <p:nvPr/>
        </p:nvPicPr>
        <p:blipFill rotWithShape="1">
          <a:blip r:embed="rId5" cstate="hqprint">
            <a:extLst>
              <a:ext uri="{28A0092B-C50C-407E-A947-70E740481C1C}">
                <a14:useLocalDpi xmlns:a14="http://schemas.microsoft.com/office/drawing/2010/main" val="0"/>
              </a:ext>
            </a:extLst>
          </a:blip>
          <a:srcRect t="28849" r="14615"/>
          <a:stretch/>
        </p:blipFill>
        <p:spPr>
          <a:xfrm>
            <a:off x="3812582" y="1660980"/>
            <a:ext cx="5135543" cy="3209559"/>
          </a:xfrm>
          <a:prstGeom prst="rect">
            <a:avLst/>
          </a:prstGeom>
        </p:spPr>
      </p:pic>
      <p:pic>
        <p:nvPicPr>
          <p:cNvPr id="5" name="Grafik 4"/>
          <p:cNvPicPr>
            <a:picLocks noChangeAspect="1"/>
          </p:cNvPicPr>
          <p:nvPr/>
        </p:nvPicPr>
        <p:blipFill rotWithShape="1">
          <a:blip r:embed="rId6" cstate="print">
            <a:extLst>
              <a:ext uri="{28A0092B-C50C-407E-A947-70E740481C1C}">
                <a14:useLocalDpi xmlns:a14="http://schemas.microsoft.com/office/drawing/2010/main" val="0"/>
              </a:ext>
            </a:extLst>
          </a:blip>
          <a:srcRect r="20321"/>
          <a:stretch/>
        </p:blipFill>
        <p:spPr>
          <a:xfrm rot="5400000">
            <a:off x="20025" y="1458455"/>
            <a:ext cx="3757844" cy="3537156"/>
          </a:xfrm>
          <a:prstGeom prst="rect">
            <a:avLst/>
          </a:prstGeom>
        </p:spPr>
      </p:pic>
      <p:pic>
        <p:nvPicPr>
          <p:cNvPr id="6" name="Grafik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8619939" y="1793260"/>
            <a:ext cx="3785938" cy="2839453"/>
          </a:xfrm>
          <a:prstGeom prst="rect">
            <a:avLst/>
          </a:prstGeom>
        </p:spPr>
      </p:pic>
      <p:pic>
        <p:nvPicPr>
          <p:cNvPr id="3" name="17_Schmid_37">
            <a:hlinkClick r:id="" action="ppaction://media"/>
            <a:extLst>
              <a:ext uri="{FF2B5EF4-FFF2-40B4-BE49-F238E27FC236}">
                <a16:creationId xmlns:a16="http://schemas.microsoft.com/office/drawing/2014/main" id="{2A0FBA4B-8835-4337-ABB3-3E4DFDC576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57213" y="2516188"/>
            <a:ext cx="609600" cy="609600"/>
          </a:xfrm>
          <a:prstGeom prst="rect">
            <a:avLst/>
          </a:prstGeom>
        </p:spPr>
      </p:pic>
    </p:spTree>
    <p:extLst>
      <p:ext uri="{BB962C8B-B14F-4D97-AF65-F5344CB8AC3E}">
        <p14:creationId xmlns:p14="http://schemas.microsoft.com/office/powerpoint/2010/main" val="3230601021"/>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104931" y="2045173"/>
            <a:ext cx="7678011" cy="1344476"/>
          </a:xfrm>
        </p:spPr>
        <p:txBody>
          <a:bodyPr>
            <a:noAutofit/>
          </a:bodyPr>
          <a:lstStyle/>
          <a:p>
            <a:pPr algn="l"/>
            <a:r>
              <a:rPr lang="de-DE" sz="6600" dirty="0">
                <a:latin typeface="+mn-lt"/>
              </a:rPr>
              <a:t>Wildobst-</a:t>
            </a:r>
            <a:br>
              <a:rPr lang="de-DE" sz="6600" dirty="0">
                <a:latin typeface="+mn-lt"/>
              </a:rPr>
            </a:br>
            <a:r>
              <a:rPr lang="de-DE" sz="6600" dirty="0" err="1">
                <a:latin typeface="+mn-lt"/>
              </a:rPr>
              <a:t>wanderung</a:t>
            </a:r>
            <a:endParaRPr lang="de-DE" sz="6600" dirty="0">
              <a:latin typeface="+mn-lt"/>
            </a:endParaRPr>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6078" y="213608"/>
            <a:ext cx="7150309" cy="5362732"/>
          </a:xfrm>
          <a:prstGeom prst="rect">
            <a:avLst/>
          </a:prstGeom>
        </p:spPr>
      </p:pic>
      <p:sp>
        <p:nvSpPr>
          <p:cNvPr id="7" name="Untertitel 2">
            <a:extLst>
              <a:ext uri="{FF2B5EF4-FFF2-40B4-BE49-F238E27FC236}">
                <a16:creationId xmlns:a16="http://schemas.microsoft.com/office/drawing/2014/main" id="{7A300E09-8D59-48E9-9A9A-613F2400C1EE}"/>
              </a:ext>
            </a:extLst>
          </p:cNvPr>
          <p:cNvSpPr>
            <a:spLocks noGrp="1"/>
          </p:cNvSpPr>
          <p:nvPr>
            <p:ph type="subTitle" idx="1"/>
          </p:nvPr>
        </p:nvSpPr>
        <p:spPr>
          <a:xfrm>
            <a:off x="599606" y="5588526"/>
            <a:ext cx="10193648" cy="1081159"/>
          </a:xfrm>
        </p:spPr>
        <p:txBody>
          <a:bodyPr anchor="ctr">
            <a:normAutofit/>
          </a:bodyPr>
          <a:lstStyle/>
          <a:p>
            <a:r>
              <a:rPr lang="de-DE" sz="2800" dirty="0"/>
              <a:t>Vom Sammeln …</a:t>
            </a:r>
          </a:p>
        </p:txBody>
      </p:sp>
      <p:pic>
        <p:nvPicPr>
          <p:cNvPr id="4" name="18_schrenk_12">
            <a:hlinkClick r:id="" action="ppaction://media"/>
            <a:extLst>
              <a:ext uri="{FF2B5EF4-FFF2-40B4-BE49-F238E27FC236}">
                <a16:creationId xmlns:a16="http://schemas.microsoft.com/office/drawing/2014/main" id="{C7BDF4F9-AAF0-4733-8878-39FFB3F155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06362" y="3429000"/>
            <a:ext cx="609600" cy="609600"/>
          </a:xfrm>
          <a:prstGeom prst="rect">
            <a:avLst/>
          </a:prstGeom>
        </p:spPr>
      </p:pic>
    </p:spTree>
    <p:extLst>
      <p:ext uri="{BB962C8B-B14F-4D97-AF65-F5344CB8AC3E}">
        <p14:creationId xmlns:p14="http://schemas.microsoft.com/office/powerpoint/2010/main" val="3648394859"/>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p:cNvSpPr>
            <a:spLocks noGrp="1"/>
          </p:cNvSpPr>
          <p:nvPr>
            <p:ph type="subTitle" idx="1"/>
          </p:nvPr>
        </p:nvSpPr>
        <p:spPr>
          <a:xfrm>
            <a:off x="1657902" y="5536295"/>
            <a:ext cx="9144000" cy="1655762"/>
          </a:xfrm>
        </p:spPr>
        <p:txBody>
          <a:bodyPr anchor="ctr">
            <a:normAutofit/>
          </a:bodyPr>
          <a:lstStyle/>
          <a:p>
            <a:r>
              <a:rPr lang="de-DE" sz="2800" dirty="0"/>
              <a:t>… bis zur Verarbeitung</a:t>
            </a:r>
            <a:endParaRPr lang="de-AT" sz="2800" dirty="0"/>
          </a:p>
        </p:txBody>
      </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6014" y="2127581"/>
            <a:ext cx="4841823" cy="3631367"/>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81251" y="1713641"/>
            <a:ext cx="4841823" cy="3631367"/>
          </a:xfrm>
          <a:prstGeom prst="rect">
            <a:avLst/>
          </a:prstGeom>
        </p:spPr>
      </p:pic>
      <p:pic>
        <p:nvPicPr>
          <p:cNvPr id="7" name="Grafi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763599" y="2245629"/>
            <a:ext cx="4706911" cy="3530183"/>
          </a:xfrm>
          <a:prstGeom prst="rect">
            <a:avLst/>
          </a:prstGeom>
        </p:spPr>
      </p:pic>
      <p:pic>
        <p:nvPicPr>
          <p:cNvPr id="8" name="19_schrenk_6">
            <a:hlinkClick r:id="" action="ppaction://media"/>
            <a:extLst>
              <a:ext uri="{FF2B5EF4-FFF2-40B4-BE49-F238E27FC236}">
                <a16:creationId xmlns:a16="http://schemas.microsoft.com/office/drawing/2014/main" id="{519FEAEF-7BD4-4985-8CF3-61B0F45FCF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184188" y="2819400"/>
            <a:ext cx="609600" cy="609600"/>
          </a:xfrm>
          <a:prstGeom prst="rect">
            <a:avLst/>
          </a:prstGeom>
        </p:spPr>
      </p:pic>
    </p:spTree>
    <p:extLst>
      <p:ext uri="{BB962C8B-B14F-4D97-AF65-F5344CB8AC3E}">
        <p14:creationId xmlns:p14="http://schemas.microsoft.com/office/powerpoint/2010/main" val="100107086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200627" y="1331495"/>
            <a:ext cx="7678011" cy="1393629"/>
          </a:xfrm>
        </p:spPr>
        <p:txBody>
          <a:bodyPr>
            <a:noAutofit/>
          </a:bodyPr>
          <a:lstStyle/>
          <a:p>
            <a:r>
              <a:rPr lang="de-DE" dirty="0">
                <a:latin typeface="+mn-lt"/>
              </a:rPr>
              <a:t>Hofkollektiv</a:t>
            </a:r>
            <a:br>
              <a:rPr lang="de-DE" dirty="0">
                <a:latin typeface="+mn-lt"/>
              </a:rPr>
            </a:br>
            <a:r>
              <a:rPr lang="de-DE" dirty="0">
                <a:latin typeface="+mn-lt"/>
              </a:rPr>
              <a:t>„</a:t>
            </a:r>
            <a:r>
              <a:rPr lang="de-DE" dirty="0" err="1">
                <a:latin typeface="+mn-lt"/>
              </a:rPr>
              <a:t>Waldviertler</a:t>
            </a:r>
            <a:r>
              <a:rPr lang="de-DE" dirty="0">
                <a:latin typeface="+mn-lt"/>
              </a:rPr>
              <a:t> Eden“</a:t>
            </a:r>
          </a:p>
        </p:txBody>
      </p:sp>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t="19077"/>
          <a:stretch/>
        </p:blipFill>
        <p:spPr>
          <a:xfrm>
            <a:off x="7010401" y="1040556"/>
            <a:ext cx="4662925" cy="5031177"/>
          </a:xfrm>
          <a:prstGeom prst="rect">
            <a:avLst/>
          </a:prstGeom>
        </p:spPr>
      </p:pic>
      <p:pic>
        <p:nvPicPr>
          <p:cNvPr id="6" name="Grafik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36698" y="2769213"/>
            <a:ext cx="4403360" cy="3302520"/>
          </a:xfrm>
          <a:prstGeom prst="rect">
            <a:avLst/>
          </a:prstGeom>
        </p:spPr>
      </p:pic>
      <p:pic>
        <p:nvPicPr>
          <p:cNvPr id="3" name="20_Strohmayer-Dangl_27">
            <a:hlinkClick r:id="" action="ppaction://media"/>
            <a:extLst>
              <a:ext uri="{FF2B5EF4-FFF2-40B4-BE49-F238E27FC236}">
                <a16:creationId xmlns:a16="http://schemas.microsoft.com/office/drawing/2014/main" id="{5C397765-51F1-4A8B-9212-597F144574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81100" y="2400300"/>
            <a:ext cx="609600" cy="609600"/>
          </a:xfrm>
          <a:prstGeom prst="rect">
            <a:avLst/>
          </a:prstGeom>
        </p:spPr>
      </p:pic>
    </p:spTree>
    <p:extLst>
      <p:ext uri="{BB962C8B-B14F-4D97-AF65-F5344CB8AC3E}">
        <p14:creationId xmlns:p14="http://schemas.microsoft.com/office/powerpoint/2010/main" val="3904439082"/>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hqprint">
            <a:extLst>
              <a:ext uri="{28A0092B-C50C-407E-A947-70E740481C1C}">
                <a14:useLocalDpi xmlns:a14="http://schemas.microsoft.com/office/drawing/2010/main" val="0"/>
              </a:ext>
            </a:extLst>
          </a:blip>
          <a:srcRect t="21895" b="8229"/>
          <a:stretch/>
        </p:blipFill>
        <p:spPr>
          <a:xfrm>
            <a:off x="1540042" y="1331495"/>
            <a:ext cx="9721516" cy="5094745"/>
          </a:xfrm>
          <a:prstGeom prst="rect">
            <a:avLst/>
          </a:prstGeom>
        </p:spPr>
      </p:pic>
    </p:spTree>
    <p:extLst>
      <p:ext uri="{BB962C8B-B14F-4D97-AF65-F5344CB8AC3E}">
        <p14:creationId xmlns:p14="http://schemas.microsoft.com/office/powerpoint/2010/main" val="323964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542043" y="4991725"/>
            <a:ext cx="10520698" cy="1692643"/>
          </a:xfrm>
        </p:spPr>
        <p:txBody>
          <a:bodyPr>
            <a:normAutofit/>
          </a:bodyPr>
          <a:lstStyle/>
          <a:p>
            <a:r>
              <a:rPr lang="de-DE" b="1" dirty="0"/>
              <a:t>Schönbrunn</a:t>
            </a:r>
            <a:br>
              <a:rPr lang="de-DE" b="1" dirty="0"/>
            </a:br>
            <a:r>
              <a:rPr lang="de-DE" sz="3100" b="1" dirty="0"/>
              <a:t>Verhaltensforschung live erlebt</a:t>
            </a:r>
            <a:endParaRPr lang="de-DE" sz="3100" dirty="0"/>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t="20984" b="18470"/>
          <a:stretch/>
        </p:blipFill>
        <p:spPr>
          <a:xfrm>
            <a:off x="1468246" y="1220636"/>
            <a:ext cx="9144000" cy="4152275"/>
          </a:xfrm>
          <a:prstGeom prst="rect">
            <a:avLst/>
          </a:prstGeom>
        </p:spPr>
      </p:pic>
      <p:pic>
        <p:nvPicPr>
          <p:cNvPr id="5" name="21_trojan_6">
            <a:hlinkClick r:id="" action="ppaction://media"/>
            <a:extLst>
              <a:ext uri="{FF2B5EF4-FFF2-40B4-BE49-F238E27FC236}">
                <a16:creationId xmlns:a16="http://schemas.microsoft.com/office/drawing/2014/main" id="{A0EA458B-463B-416A-88B3-10388610C4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3278" y="2414588"/>
            <a:ext cx="609600" cy="609600"/>
          </a:xfrm>
          <a:prstGeom prst="rect">
            <a:avLst/>
          </a:prstGeom>
        </p:spPr>
      </p:pic>
    </p:spTree>
    <p:extLst>
      <p:ext uri="{BB962C8B-B14F-4D97-AF65-F5344CB8AC3E}">
        <p14:creationId xmlns:p14="http://schemas.microsoft.com/office/powerpoint/2010/main" val="227641915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t="24354" r="15949"/>
          <a:stretch/>
        </p:blipFill>
        <p:spPr>
          <a:xfrm>
            <a:off x="7823201" y="518816"/>
            <a:ext cx="4131280" cy="2788666"/>
          </a:xfrm>
          <a:prstGeom prst="rect">
            <a:avLst/>
          </a:prstGeom>
        </p:spPr>
      </p:pic>
      <p:pic>
        <p:nvPicPr>
          <p:cNvPr id="7" name="Grafik 6"/>
          <p:cNvPicPr>
            <a:picLocks noChangeAspect="1"/>
          </p:cNvPicPr>
          <p:nvPr/>
        </p:nvPicPr>
        <p:blipFill rotWithShape="1">
          <a:blip r:embed="rId6" cstate="hqprint">
            <a:extLst>
              <a:ext uri="{28A0092B-C50C-407E-A947-70E740481C1C}">
                <a14:useLocalDpi xmlns:a14="http://schemas.microsoft.com/office/drawing/2010/main" val="0"/>
              </a:ext>
            </a:extLst>
          </a:blip>
          <a:srcRect l="1642" t="24904" r="25889"/>
          <a:stretch/>
        </p:blipFill>
        <p:spPr>
          <a:xfrm>
            <a:off x="179463" y="1925183"/>
            <a:ext cx="4552194" cy="3537942"/>
          </a:xfrm>
          <a:prstGeom prst="rect">
            <a:avLst/>
          </a:prstGeom>
        </p:spPr>
      </p:pic>
      <p:pic>
        <p:nvPicPr>
          <p:cNvPr id="5" name="Grafik 4">
            <a:extLst>
              <a:ext uri="{FF2B5EF4-FFF2-40B4-BE49-F238E27FC236}">
                <a16:creationId xmlns:a16="http://schemas.microsoft.com/office/drawing/2014/main" id="{55830744-48E8-4AEF-BE22-7C6966FDA3C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7744" t="21897" r="30997" b="25348"/>
          <a:stretch/>
        </p:blipFill>
        <p:spPr>
          <a:xfrm>
            <a:off x="4839394" y="1925183"/>
            <a:ext cx="2795121" cy="3537942"/>
          </a:xfrm>
          <a:prstGeom prst="rect">
            <a:avLst/>
          </a:prstGeom>
        </p:spPr>
      </p:pic>
      <p:pic>
        <p:nvPicPr>
          <p:cNvPr id="6" name="Grafik 5">
            <a:extLst>
              <a:ext uri="{FF2B5EF4-FFF2-40B4-BE49-F238E27FC236}">
                <a16:creationId xmlns:a16="http://schemas.microsoft.com/office/drawing/2014/main" id="{B9A3446D-2DB2-40D4-86CA-245E51D9777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5944" b="15568"/>
          <a:stretch/>
        </p:blipFill>
        <p:spPr>
          <a:xfrm>
            <a:off x="7812440" y="3436591"/>
            <a:ext cx="4142041" cy="2788666"/>
          </a:xfrm>
          <a:prstGeom prst="rect">
            <a:avLst/>
          </a:prstGeom>
        </p:spPr>
      </p:pic>
      <p:pic>
        <p:nvPicPr>
          <p:cNvPr id="3" name="22_wisauer_14">
            <a:hlinkClick r:id="" action="ppaction://media"/>
            <a:extLst>
              <a:ext uri="{FF2B5EF4-FFF2-40B4-BE49-F238E27FC236}">
                <a16:creationId xmlns:a16="http://schemas.microsoft.com/office/drawing/2014/main" id="{F8BA7E51-E04E-4B2B-BAAC-49C758B4D6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77788" y="2370591"/>
            <a:ext cx="609600" cy="609600"/>
          </a:xfrm>
          <a:prstGeom prst="rect">
            <a:avLst/>
          </a:prstGeom>
        </p:spPr>
      </p:pic>
    </p:spTree>
    <p:extLst>
      <p:ext uri="{BB962C8B-B14F-4D97-AF65-F5344CB8AC3E}">
        <p14:creationId xmlns:p14="http://schemas.microsoft.com/office/powerpoint/2010/main" val="384180579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D97DA6A-9FC4-4D42-A1F4-C26E4CB9E971}"/>
              </a:ext>
            </a:extLst>
          </p:cNvPr>
          <p:cNvSpPr>
            <a:spLocks noGrp="1"/>
          </p:cNvSpPr>
          <p:nvPr>
            <p:ph type="ctrTitle"/>
          </p:nvPr>
        </p:nvSpPr>
        <p:spPr>
          <a:xfrm>
            <a:off x="348932" y="2203407"/>
            <a:ext cx="10520698" cy="1692643"/>
          </a:xfrm>
        </p:spPr>
        <p:txBody>
          <a:bodyPr>
            <a:noAutofit/>
          </a:bodyPr>
          <a:lstStyle/>
          <a:p>
            <a:r>
              <a:rPr lang="de-DE" b="1" dirty="0"/>
              <a:t>Meinungen der </a:t>
            </a:r>
            <a:br>
              <a:rPr lang="de-DE" b="1" dirty="0"/>
            </a:br>
            <a:r>
              <a:rPr lang="de-DE" b="1" dirty="0"/>
              <a:t>Schüler/innen</a:t>
            </a:r>
            <a:endParaRPr lang="de-DE" dirty="0"/>
          </a:p>
        </p:txBody>
      </p:sp>
      <p:sp>
        <p:nvSpPr>
          <p:cNvPr id="3" name="Ovale Legende 2"/>
          <p:cNvSpPr/>
          <p:nvPr/>
        </p:nvSpPr>
        <p:spPr>
          <a:xfrm>
            <a:off x="8600264" y="4022369"/>
            <a:ext cx="3381492" cy="1560648"/>
          </a:xfrm>
          <a:prstGeom prst="wedgeEllipseCallout">
            <a:avLst>
              <a:gd name="adj1" fmla="val -62463"/>
              <a:gd name="adj2" fmla="val -81665"/>
            </a:avLst>
          </a:prstGeom>
          <a:solidFill>
            <a:schemeClr val="accent6">
              <a:lumMod val="75000"/>
            </a:schemeClr>
          </a:solidFill>
        </p:spPr>
        <p:txBody>
          <a:bodyPr vert="horz" lIns="91440" tIns="45720" rIns="91440" bIns="45720" rtlCol="0" anchor="b">
            <a:noAutofit/>
          </a:bodyPr>
          <a:lstStyle/>
          <a:p>
            <a:pPr algn="ctr">
              <a:lnSpc>
                <a:spcPct val="90000"/>
              </a:lnSpc>
              <a:spcBef>
                <a:spcPct val="0"/>
              </a:spcBef>
            </a:pPr>
            <a:r>
              <a:rPr lang="de-DE" sz="2800" b="1" dirty="0">
                <a:solidFill>
                  <a:schemeClr val="bg1"/>
                </a:solidFill>
                <a:ea typeface="+mj-ea"/>
                <a:cs typeface="+mj-cs"/>
              </a:rPr>
              <a:t>abwechslungs-reich</a:t>
            </a:r>
            <a:endParaRPr lang="de-AT" sz="2800" b="1" dirty="0">
              <a:solidFill>
                <a:schemeClr val="bg1"/>
              </a:solidFill>
              <a:ea typeface="+mj-ea"/>
              <a:cs typeface="+mj-cs"/>
            </a:endParaRPr>
          </a:p>
        </p:txBody>
      </p:sp>
      <p:sp>
        <p:nvSpPr>
          <p:cNvPr id="9" name="Ovale Legende 8"/>
          <p:cNvSpPr/>
          <p:nvPr/>
        </p:nvSpPr>
        <p:spPr>
          <a:xfrm>
            <a:off x="8995611" y="972176"/>
            <a:ext cx="2807367" cy="1580147"/>
          </a:xfrm>
          <a:prstGeom prst="wedgeEllipseCallout">
            <a:avLst>
              <a:gd name="adj1" fmla="val -67976"/>
              <a:gd name="adj2" fmla="val 57932"/>
            </a:avLst>
          </a:prstGeom>
          <a:solidFill>
            <a:srgbClr val="1F6A8A"/>
          </a:solidFill>
        </p:spPr>
        <p:txBody>
          <a:bodyPr vert="horz" lIns="91440" tIns="45720" rIns="91440" bIns="45720" rtlCol="0" anchor="ctr">
            <a:normAutofit fontScale="97500"/>
          </a:bodyPr>
          <a:lstStyle/>
          <a:p>
            <a:pPr algn="ctr">
              <a:lnSpc>
                <a:spcPct val="90000"/>
              </a:lnSpc>
              <a:spcBef>
                <a:spcPct val="0"/>
              </a:spcBef>
            </a:pPr>
            <a:r>
              <a:rPr lang="de-DE" sz="2800" b="1" dirty="0">
                <a:solidFill>
                  <a:schemeClr val="bg1"/>
                </a:solidFill>
                <a:ea typeface="+mj-ea"/>
                <a:cs typeface="+mj-cs"/>
              </a:rPr>
              <a:t>interessant</a:t>
            </a:r>
            <a:endParaRPr lang="de-AT" sz="2800" b="1" dirty="0">
              <a:solidFill>
                <a:schemeClr val="bg1"/>
              </a:solidFill>
              <a:ea typeface="+mj-ea"/>
              <a:cs typeface="+mj-cs"/>
            </a:endParaRPr>
          </a:p>
        </p:txBody>
      </p:sp>
      <p:sp>
        <p:nvSpPr>
          <p:cNvPr id="10" name="Ovale Legende 9"/>
          <p:cNvSpPr/>
          <p:nvPr/>
        </p:nvSpPr>
        <p:spPr>
          <a:xfrm>
            <a:off x="4199021" y="4428935"/>
            <a:ext cx="3340769" cy="1478569"/>
          </a:xfrm>
          <a:prstGeom prst="wedgeEllipseCallout">
            <a:avLst>
              <a:gd name="adj1" fmla="val -2826"/>
              <a:gd name="adj2" fmla="val -83972"/>
            </a:avLst>
          </a:prstGeom>
          <a:solidFill>
            <a:schemeClr val="accent2"/>
          </a:solidFill>
        </p:spPr>
        <p:txBody>
          <a:bodyPr vert="horz" lIns="91440" tIns="45720" rIns="91440" bIns="45720" rtlCol="0" anchor="ctr">
            <a:normAutofit fontScale="97500"/>
          </a:bodyPr>
          <a:lstStyle/>
          <a:p>
            <a:pPr algn="ctr">
              <a:lnSpc>
                <a:spcPct val="90000"/>
              </a:lnSpc>
              <a:spcBef>
                <a:spcPct val="0"/>
              </a:spcBef>
            </a:pPr>
            <a:r>
              <a:rPr lang="de-DE" sz="2800" b="1" dirty="0">
                <a:solidFill>
                  <a:schemeClr val="bg1"/>
                </a:solidFill>
                <a:ea typeface="+mj-ea"/>
                <a:cs typeface="+mj-cs"/>
              </a:rPr>
              <a:t>anstrengend</a:t>
            </a:r>
            <a:endParaRPr lang="de-AT" sz="2800" b="1" dirty="0">
              <a:solidFill>
                <a:schemeClr val="bg1"/>
              </a:solidFill>
              <a:ea typeface="+mj-ea"/>
              <a:cs typeface="+mj-cs"/>
            </a:endParaRPr>
          </a:p>
        </p:txBody>
      </p:sp>
      <p:sp>
        <p:nvSpPr>
          <p:cNvPr id="11" name="Ovale Legende 10"/>
          <p:cNvSpPr/>
          <p:nvPr/>
        </p:nvSpPr>
        <p:spPr>
          <a:xfrm>
            <a:off x="224589" y="3896050"/>
            <a:ext cx="2876931" cy="1686967"/>
          </a:xfrm>
          <a:prstGeom prst="wedgeEllipseCallout">
            <a:avLst>
              <a:gd name="adj1" fmla="val 59267"/>
              <a:gd name="adj2" fmla="val -57600"/>
            </a:avLst>
          </a:prstGeom>
          <a:solidFill>
            <a:srgbClr val="1F6A8A"/>
          </a:solidFill>
        </p:spPr>
        <p:txBody>
          <a:bodyPr vert="horz" lIns="91440" tIns="45720" rIns="91440" bIns="45720" rtlCol="0" anchor="ctr">
            <a:normAutofit fontScale="97500" lnSpcReduction="10000"/>
          </a:bodyPr>
          <a:lstStyle/>
          <a:p>
            <a:pPr algn="ctr">
              <a:lnSpc>
                <a:spcPct val="90000"/>
              </a:lnSpc>
              <a:spcBef>
                <a:spcPct val="0"/>
              </a:spcBef>
            </a:pPr>
            <a:r>
              <a:rPr lang="de-DE" sz="2800" b="1" dirty="0">
                <a:solidFill>
                  <a:schemeClr val="bg1"/>
                </a:solidFill>
                <a:ea typeface="+mj-ea"/>
                <a:cs typeface="+mj-cs"/>
              </a:rPr>
              <a:t>Die Zeit ist zu schnell vergangen</a:t>
            </a:r>
            <a:endParaRPr lang="de-AT" sz="2800" b="1" dirty="0">
              <a:solidFill>
                <a:schemeClr val="bg1"/>
              </a:solidFill>
              <a:ea typeface="+mj-ea"/>
              <a:cs typeface="+mj-cs"/>
            </a:endParaRPr>
          </a:p>
        </p:txBody>
      </p:sp>
      <p:sp>
        <p:nvSpPr>
          <p:cNvPr id="12" name="Ovale Legende 11"/>
          <p:cNvSpPr/>
          <p:nvPr/>
        </p:nvSpPr>
        <p:spPr>
          <a:xfrm>
            <a:off x="224589" y="1383632"/>
            <a:ext cx="2843463" cy="1473022"/>
          </a:xfrm>
          <a:prstGeom prst="wedgeEllipseCallout">
            <a:avLst>
              <a:gd name="adj1" fmla="val 54899"/>
              <a:gd name="adj2" fmla="val 60866"/>
            </a:avLst>
          </a:prstGeom>
          <a:solidFill>
            <a:schemeClr val="accent6">
              <a:lumMod val="75000"/>
            </a:schemeClr>
          </a:solidFill>
        </p:spPr>
        <p:txBody>
          <a:bodyPr vert="horz" lIns="91440" tIns="45720" rIns="91440" bIns="45720" rtlCol="0" anchor="ctr">
            <a:noAutofit/>
          </a:bodyPr>
          <a:lstStyle/>
          <a:p>
            <a:pPr algn="ctr">
              <a:lnSpc>
                <a:spcPct val="90000"/>
              </a:lnSpc>
              <a:spcBef>
                <a:spcPct val="0"/>
              </a:spcBef>
            </a:pPr>
            <a:r>
              <a:rPr lang="de-DE" sz="2800" b="1" dirty="0">
                <a:solidFill>
                  <a:schemeClr val="bg1"/>
                </a:solidFill>
                <a:ea typeface="+mj-ea"/>
                <a:cs typeface="+mj-cs"/>
              </a:rPr>
              <a:t>lustig</a:t>
            </a:r>
            <a:endParaRPr lang="de-AT" sz="2800" b="1" dirty="0">
              <a:solidFill>
                <a:schemeClr val="bg1"/>
              </a:solidFill>
              <a:ea typeface="+mj-ea"/>
              <a:cs typeface="+mj-cs"/>
            </a:endParaRPr>
          </a:p>
        </p:txBody>
      </p:sp>
      <p:sp>
        <p:nvSpPr>
          <p:cNvPr id="13" name="Ovale Legende 12"/>
          <p:cNvSpPr/>
          <p:nvPr/>
        </p:nvSpPr>
        <p:spPr>
          <a:xfrm>
            <a:off x="4760495" y="309493"/>
            <a:ext cx="2951747" cy="1514612"/>
          </a:xfrm>
          <a:prstGeom prst="wedgeEllipseCallout">
            <a:avLst>
              <a:gd name="adj1" fmla="val -16712"/>
              <a:gd name="adj2" fmla="val 73038"/>
            </a:avLst>
          </a:prstGeom>
          <a:solidFill>
            <a:schemeClr val="accent2"/>
          </a:solidFill>
        </p:spPr>
        <p:txBody>
          <a:bodyPr vert="horz" lIns="91440" tIns="45720" rIns="91440" bIns="45720" rtlCol="0" anchor="ctr">
            <a:normAutofit fontScale="97500"/>
          </a:bodyPr>
          <a:lstStyle/>
          <a:p>
            <a:pPr algn="ctr">
              <a:lnSpc>
                <a:spcPct val="90000"/>
              </a:lnSpc>
              <a:spcBef>
                <a:spcPct val="0"/>
              </a:spcBef>
            </a:pPr>
            <a:r>
              <a:rPr lang="de-DE" sz="2800" b="1" dirty="0">
                <a:solidFill>
                  <a:schemeClr val="bg1"/>
                </a:solidFill>
                <a:ea typeface="+mj-ea"/>
                <a:cs typeface="+mj-cs"/>
              </a:rPr>
              <a:t>Viel Neues gelernt</a:t>
            </a:r>
            <a:endParaRPr lang="de-AT" sz="2800" b="1" dirty="0">
              <a:solidFill>
                <a:schemeClr val="bg1"/>
              </a:solidFill>
              <a:ea typeface="+mj-ea"/>
              <a:cs typeface="+mj-cs"/>
            </a:endParaRPr>
          </a:p>
        </p:txBody>
      </p:sp>
    </p:spTree>
    <p:extLst>
      <p:ext uri="{BB962C8B-B14F-4D97-AF65-F5344CB8AC3E}">
        <p14:creationId xmlns:p14="http://schemas.microsoft.com/office/powerpoint/2010/main" val="4052699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2512350" y="5305169"/>
            <a:ext cx="7678011" cy="1344476"/>
          </a:xfrm>
        </p:spPr>
        <p:txBody>
          <a:bodyPr>
            <a:normAutofit/>
          </a:bodyPr>
          <a:lstStyle/>
          <a:p>
            <a:r>
              <a:rPr lang="de-DE" dirty="0"/>
              <a:t>Technisches Museum</a:t>
            </a:r>
            <a:br>
              <a:rPr lang="de-DE" dirty="0"/>
            </a:br>
            <a:r>
              <a:rPr lang="de-DE" sz="2800" dirty="0">
                <a:latin typeface="+mn-lt"/>
              </a:rPr>
              <a:t>Von der Muskelkraft zum Kraftwerk </a:t>
            </a:r>
          </a:p>
        </p:txBody>
      </p:sp>
      <p:pic>
        <p:nvPicPr>
          <p:cNvPr id="5" name="Grafik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9861" y="1241816"/>
            <a:ext cx="5601325" cy="4200994"/>
          </a:xfrm>
          <a:prstGeom prst="rect">
            <a:avLst/>
          </a:prstGeom>
        </p:spPr>
      </p:pic>
      <p:pic>
        <p:nvPicPr>
          <p:cNvPr id="6" name="Grafik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73777" y="1211837"/>
            <a:ext cx="5641297" cy="4230973"/>
          </a:xfrm>
          <a:prstGeom prst="rect">
            <a:avLst/>
          </a:prstGeom>
        </p:spPr>
      </p:pic>
      <p:pic>
        <p:nvPicPr>
          <p:cNvPr id="3" name="1_bartl_17">
            <a:hlinkClick r:id="" action="ppaction://media"/>
            <a:extLst>
              <a:ext uri="{FF2B5EF4-FFF2-40B4-BE49-F238E27FC236}">
                <a16:creationId xmlns:a16="http://schemas.microsoft.com/office/drawing/2014/main" id="{D323D0A9-C666-4F2A-AC11-634FE39420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7275" y="3327323"/>
            <a:ext cx="609600" cy="609600"/>
          </a:xfrm>
          <a:prstGeom prst="rect">
            <a:avLst/>
          </a:prstGeom>
        </p:spPr>
      </p:pic>
    </p:spTree>
    <p:extLst>
      <p:ext uri="{BB962C8B-B14F-4D97-AF65-F5344CB8AC3E}">
        <p14:creationId xmlns:p14="http://schemas.microsoft.com/office/powerpoint/2010/main" val="1692783736"/>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502635" y="5022620"/>
            <a:ext cx="6089904" cy="1323333"/>
          </a:xfrm>
        </p:spPr>
        <p:txBody>
          <a:bodyPr>
            <a:normAutofit/>
          </a:bodyPr>
          <a:lstStyle/>
          <a:p>
            <a:r>
              <a:rPr lang="de-DE" dirty="0">
                <a:latin typeface="+mn-lt"/>
              </a:rPr>
              <a:t>Selbstverteidigung</a:t>
            </a:r>
            <a:br>
              <a:rPr lang="de-DE" dirty="0">
                <a:latin typeface="+mn-lt"/>
              </a:rPr>
            </a:br>
            <a:r>
              <a:rPr lang="de-DE" sz="2700" dirty="0">
                <a:latin typeface="+mn-lt"/>
              </a:rPr>
              <a:t>Jiu Jitsu und Karate</a:t>
            </a:r>
          </a:p>
        </p:txBody>
      </p:sp>
      <p:pic>
        <p:nvPicPr>
          <p:cNvPr id="5" name="Grafik 4"/>
          <p:cNvPicPr>
            <a:picLocks noChangeAspect="1"/>
          </p:cNvPicPr>
          <p:nvPr/>
        </p:nvPicPr>
        <p:blipFill rotWithShape="1">
          <a:blip r:embed="rId5" cstate="hqprint">
            <a:extLst>
              <a:ext uri="{28A0092B-C50C-407E-A947-70E740481C1C}">
                <a14:useLocalDpi xmlns:a14="http://schemas.microsoft.com/office/drawing/2010/main" val="0"/>
              </a:ext>
            </a:extLst>
          </a:blip>
          <a:srcRect t="31480" b="6557"/>
          <a:stretch/>
        </p:blipFill>
        <p:spPr>
          <a:xfrm>
            <a:off x="5808644" y="250425"/>
            <a:ext cx="6242829" cy="2901195"/>
          </a:xfrm>
          <a:prstGeom prst="rect">
            <a:avLst/>
          </a:prstGeom>
        </p:spPr>
      </p:pic>
      <p:pic>
        <p:nvPicPr>
          <p:cNvPr id="8" name="Grafik 7"/>
          <p:cNvPicPr>
            <a:picLocks noChangeAspect="1"/>
          </p:cNvPicPr>
          <p:nvPr/>
        </p:nvPicPr>
        <p:blipFill rotWithShape="1">
          <a:blip r:embed="rId6" cstate="hqprint">
            <a:extLst>
              <a:ext uri="{28A0092B-C50C-407E-A947-70E740481C1C}">
                <a14:useLocalDpi xmlns:a14="http://schemas.microsoft.com/office/drawing/2010/main" val="0"/>
              </a:ext>
            </a:extLst>
          </a:blip>
          <a:srcRect t="6563" r="9276"/>
          <a:stretch/>
        </p:blipFill>
        <p:spPr>
          <a:xfrm>
            <a:off x="502635" y="1225296"/>
            <a:ext cx="4732620" cy="3655625"/>
          </a:xfrm>
          <a:prstGeom prst="rect">
            <a:avLst/>
          </a:prstGeom>
        </p:spPr>
      </p:pic>
      <p:pic>
        <p:nvPicPr>
          <p:cNvPr id="9" name="Grafik 8"/>
          <p:cNvPicPr>
            <a:picLocks noChangeAspect="1"/>
          </p:cNvPicPr>
          <p:nvPr/>
        </p:nvPicPr>
        <p:blipFill rotWithShape="1">
          <a:blip r:embed="rId7" cstate="hqprint">
            <a:extLst>
              <a:ext uri="{28A0092B-C50C-407E-A947-70E740481C1C}">
                <a14:useLocalDpi xmlns:a14="http://schemas.microsoft.com/office/drawing/2010/main" val="0"/>
              </a:ext>
            </a:extLst>
          </a:blip>
          <a:srcRect l="8264" t="7380"/>
          <a:stretch/>
        </p:blipFill>
        <p:spPr>
          <a:xfrm>
            <a:off x="7132320" y="3409334"/>
            <a:ext cx="4261104" cy="3226572"/>
          </a:xfrm>
          <a:prstGeom prst="rect">
            <a:avLst/>
          </a:prstGeom>
        </p:spPr>
      </p:pic>
      <p:pic>
        <p:nvPicPr>
          <p:cNvPr id="3" name="2_Bruckner_42">
            <a:hlinkClick r:id="" action="ppaction://media"/>
            <a:extLst>
              <a:ext uri="{FF2B5EF4-FFF2-40B4-BE49-F238E27FC236}">
                <a16:creationId xmlns:a16="http://schemas.microsoft.com/office/drawing/2014/main" id="{888B08B4-2CE3-4B21-97E0-1520DF1BF6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64647" y="3409334"/>
            <a:ext cx="609600" cy="609600"/>
          </a:xfrm>
          <a:prstGeom prst="rect">
            <a:avLst/>
          </a:prstGeom>
        </p:spPr>
      </p:pic>
    </p:spTree>
    <p:extLst>
      <p:ext uri="{BB962C8B-B14F-4D97-AF65-F5344CB8AC3E}">
        <p14:creationId xmlns:p14="http://schemas.microsoft.com/office/powerpoint/2010/main" val="3769018499"/>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105563" y="1605280"/>
            <a:ext cx="7678011" cy="1344476"/>
          </a:xfrm>
        </p:spPr>
        <p:txBody>
          <a:bodyPr>
            <a:noAutofit/>
          </a:bodyPr>
          <a:lstStyle/>
          <a:p>
            <a:r>
              <a:rPr lang="de-DE" dirty="0">
                <a:latin typeface="+mn-lt"/>
              </a:rPr>
              <a:t>Cross Country Bezirksmeisterschaft</a:t>
            </a:r>
          </a:p>
        </p:txBody>
      </p:sp>
      <p:sp>
        <p:nvSpPr>
          <p:cNvPr id="3" name="Untertitel 2">
            <a:extLst>
              <a:ext uri="{FF2B5EF4-FFF2-40B4-BE49-F238E27FC236}">
                <a16:creationId xmlns:a16="http://schemas.microsoft.com/office/drawing/2014/main" id="{7A300E09-8D59-48E9-9A9A-613F2400C1EE}"/>
              </a:ext>
            </a:extLst>
          </p:cNvPr>
          <p:cNvSpPr>
            <a:spLocks noGrp="1"/>
          </p:cNvSpPr>
          <p:nvPr>
            <p:ph type="subTitle" idx="1"/>
          </p:nvPr>
        </p:nvSpPr>
        <p:spPr>
          <a:xfrm>
            <a:off x="6947124" y="5748010"/>
            <a:ext cx="5244876" cy="717013"/>
          </a:xfrm>
        </p:spPr>
        <p:txBody>
          <a:bodyPr>
            <a:noAutofit/>
          </a:bodyPr>
          <a:lstStyle/>
          <a:p>
            <a:r>
              <a:rPr lang="de-DE" sz="2800" dirty="0"/>
              <a:t>Von der Anmeldung bis zur Siegerehrung</a:t>
            </a:r>
          </a:p>
        </p:txBody>
      </p:sp>
      <p:pic>
        <p:nvPicPr>
          <p:cNvPr id="4" name="Grafik 3"/>
          <p:cNvPicPr>
            <a:picLocks noChangeAspect="1"/>
          </p:cNvPicPr>
          <p:nvPr/>
        </p:nvPicPr>
        <p:blipFill rotWithShape="1">
          <a:blip r:embed="rId5" cstate="hqprint">
            <a:extLst>
              <a:ext uri="{28A0092B-C50C-407E-A947-70E740481C1C}">
                <a14:useLocalDpi xmlns:a14="http://schemas.microsoft.com/office/drawing/2010/main" val="0"/>
              </a:ext>
            </a:extLst>
          </a:blip>
          <a:srcRect l="6999"/>
          <a:stretch/>
        </p:blipFill>
        <p:spPr>
          <a:xfrm rot="5400000">
            <a:off x="7077759" y="888633"/>
            <a:ext cx="5111623" cy="4122246"/>
          </a:xfrm>
          <a:prstGeom prst="rect">
            <a:avLst/>
          </a:prstGeom>
        </p:spPr>
      </p:pic>
      <p:pic>
        <p:nvPicPr>
          <p:cNvPr id="5" name="Grafik 4"/>
          <p:cNvPicPr>
            <a:picLocks noChangeAspect="1"/>
          </p:cNvPicPr>
          <p:nvPr/>
        </p:nvPicPr>
        <p:blipFill rotWithShape="1">
          <a:blip r:embed="rId6" cstate="hqprint">
            <a:extLst>
              <a:ext uri="{28A0092B-C50C-407E-A947-70E740481C1C}">
                <a14:useLocalDpi xmlns:a14="http://schemas.microsoft.com/office/drawing/2010/main" val="0"/>
              </a:ext>
            </a:extLst>
          </a:blip>
          <a:srcRect b="16578"/>
          <a:stretch/>
        </p:blipFill>
        <p:spPr>
          <a:xfrm>
            <a:off x="1065194" y="2949756"/>
            <a:ext cx="5336499" cy="3338857"/>
          </a:xfrm>
          <a:prstGeom prst="rect">
            <a:avLst/>
          </a:prstGeom>
        </p:spPr>
      </p:pic>
      <p:pic>
        <p:nvPicPr>
          <p:cNvPr id="6" name="3_Dejcmar_32">
            <a:hlinkClick r:id="" action="ppaction://media"/>
            <a:extLst>
              <a:ext uri="{FF2B5EF4-FFF2-40B4-BE49-F238E27FC236}">
                <a16:creationId xmlns:a16="http://schemas.microsoft.com/office/drawing/2014/main" id="{8254BDCA-BF05-40BB-8AFE-630BFA1C93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40192" y="2721429"/>
            <a:ext cx="609600" cy="609600"/>
          </a:xfrm>
          <a:prstGeom prst="rect">
            <a:avLst/>
          </a:prstGeom>
        </p:spPr>
      </p:pic>
    </p:spTree>
    <p:extLst>
      <p:ext uri="{BB962C8B-B14F-4D97-AF65-F5344CB8AC3E}">
        <p14:creationId xmlns:p14="http://schemas.microsoft.com/office/powerpoint/2010/main" val="3025618217"/>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4879988" y="5767137"/>
            <a:ext cx="5467171" cy="1347537"/>
          </a:xfrm>
        </p:spPr>
        <p:txBody>
          <a:bodyPr>
            <a:normAutofit fontScale="90000"/>
          </a:bodyPr>
          <a:lstStyle/>
          <a:p>
            <a:pPr>
              <a:lnSpc>
                <a:spcPct val="100000"/>
              </a:lnSpc>
            </a:pPr>
            <a:r>
              <a:rPr lang="de-DE" dirty="0">
                <a:latin typeface="+mn-lt"/>
              </a:rPr>
              <a:t>Mut zur Haltung</a:t>
            </a:r>
            <a:br>
              <a:rPr lang="de-DE" dirty="0">
                <a:latin typeface="+mn-lt"/>
              </a:rPr>
            </a:br>
            <a:endParaRPr lang="de-DE" sz="2700" dirty="0">
              <a:latin typeface="+mn-lt"/>
            </a:endParaRPr>
          </a:p>
        </p:txBody>
      </p:sp>
      <p:pic>
        <p:nvPicPr>
          <p:cNvPr id="5" name="Grafik 4"/>
          <p:cNvPicPr>
            <a:picLocks noChangeAspect="1"/>
          </p:cNvPicPr>
          <p:nvPr/>
        </p:nvPicPr>
        <p:blipFill rotWithShape="1">
          <a:blip r:embed="rId5" cstate="print">
            <a:extLst>
              <a:ext uri="{28A0092B-C50C-407E-A947-70E740481C1C}">
                <a14:useLocalDpi xmlns:a14="http://schemas.microsoft.com/office/drawing/2010/main" val="0"/>
              </a:ext>
            </a:extLst>
          </a:blip>
          <a:srcRect t="12315"/>
          <a:stretch/>
        </p:blipFill>
        <p:spPr>
          <a:xfrm>
            <a:off x="4113614" y="850465"/>
            <a:ext cx="7677334" cy="5048901"/>
          </a:xfrm>
          <a:prstGeom prst="rect">
            <a:avLst/>
          </a:prstGeom>
        </p:spPr>
      </p:pic>
      <p:sp>
        <p:nvSpPr>
          <p:cNvPr id="3" name="Textfeld 2"/>
          <p:cNvSpPr txBox="1"/>
          <p:nvPr/>
        </p:nvSpPr>
        <p:spPr>
          <a:xfrm>
            <a:off x="586900" y="2475994"/>
            <a:ext cx="2977635" cy="1384995"/>
          </a:xfrm>
          <a:prstGeom prst="rect">
            <a:avLst/>
          </a:prstGeom>
          <a:noFill/>
        </p:spPr>
        <p:txBody>
          <a:bodyPr wrap="square" rtlCol="0">
            <a:spAutoFit/>
          </a:bodyPr>
          <a:lstStyle/>
          <a:p>
            <a:pPr algn="ctr"/>
            <a:r>
              <a:rPr lang="de-DE" sz="2800" dirty="0"/>
              <a:t>Mehr Körpergefühl durch Pantomime und Ballett</a:t>
            </a:r>
            <a:endParaRPr lang="de-AT" sz="2800" dirty="0"/>
          </a:p>
        </p:txBody>
      </p:sp>
      <p:pic>
        <p:nvPicPr>
          <p:cNvPr id="4" name="4_macho_">
            <a:hlinkClick r:id="" action="ppaction://media"/>
            <a:extLst>
              <a:ext uri="{FF2B5EF4-FFF2-40B4-BE49-F238E27FC236}">
                <a16:creationId xmlns:a16="http://schemas.microsoft.com/office/drawing/2014/main" id="{02D6806E-447C-47B2-A915-E5ADCF225F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82588" y="2225675"/>
            <a:ext cx="609600" cy="609600"/>
          </a:xfrm>
          <a:prstGeom prst="rect">
            <a:avLst/>
          </a:prstGeom>
        </p:spPr>
      </p:pic>
    </p:spTree>
    <p:extLst>
      <p:ext uri="{BB962C8B-B14F-4D97-AF65-F5344CB8AC3E}">
        <p14:creationId xmlns:p14="http://schemas.microsoft.com/office/powerpoint/2010/main" val="3267381184"/>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5505538" y="1894096"/>
            <a:ext cx="7678011" cy="1344476"/>
          </a:xfrm>
        </p:spPr>
        <p:txBody>
          <a:bodyPr>
            <a:noAutofit/>
          </a:bodyPr>
          <a:lstStyle/>
          <a:p>
            <a:r>
              <a:rPr lang="de-DE" dirty="0">
                <a:latin typeface="+mn-lt"/>
              </a:rPr>
              <a:t>Skiroller-</a:t>
            </a:r>
            <a:br>
              <a:rPr lang="de-DE" dirty="0">
                <a:latin typeface="+mn-lt"/>
              </a:rPr>
            </a:br>
            <a:r>
              <a:rPr lang="de-DE" dirty="0">
                <a:latin typeface="+mn-lt"/>
              </a:rPr>
              <a:t>Biathlon </a:t>
            </a:r>
            <a:br>
              <a:rPr lang="de-DE" dirty="0">
                <a:latin typeface="+mn-lt"/>
              </a:rPr>
            </a:br>
            <a:r>
              <a:rPr lang="de-DE" dirty="0">
                <a:latin typeface="+mn-lt"/>
              </a:rPr>
              <a:t>Workshop</a:t>
            </a:r>
          </a:p>
        </p:txBody>
      </p:sp>
      <p:pic>
        <p:nvPicPr>
          <p:cNvPr id="5" name="Grafik 4"/>
          <p:cNvPicPr>
            <a:picLocks noChangeAspect="1"/>
          </p:cNvPicPr>
          <p:nvPr/>
        </p:nvPicPr>
        <p:blipFill rotWithShape="1">
          <a:blip r:embed="rId5" cstate="hqprint">
            <a:extLst>
              <a:ext uri="{28A0092B-C50C-407E-A947-70E740481C1C}">
                <a14:useLocalDpi xmlns:a14="http://schemas.microsoft.com/office/drawing/2010/main" val="0"/>
              </a:ext>
            </a:extLst>
          </a:blip>
          <a:srcRect t="8810" b="13158"/>
          <a:stretch/>
        </p:blipFill>
        <p:spPr>
          <a:xfrm>
            <a:off x="1126317" y="1074418"/>
            <a:ext cx="5098523" cy="2983832"/>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t="25806" b="27651"/>
          <a:stretch/>
        </p:blipFill>
        <p:spPr>
          <a:xfrm>
            <a:off x="128337" y="4219074"/>
            <a:ext cx="7094484" cy="2476508"/>
          </a:xfrm>
          <a:prstGeom prst="rect">
            <a:avLst/>
          </a:prstGeom>
        </p:spPr>
      </p:pic>
      <p:pic>
        <p:nvPicPr>
          <p:cNvPr id="7" name="Grafik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8298552" y="3670698"/>
            <a:ext cx="3457010" cy="2592758"/>
          </a:xfrm>
          <a:prstGeom prst="rect">
            <a:avLst/>
          </a:prstGeom>
        </p:spPr>
      </p:pic>
      <p:pic>
        <p:nvPicPr>
          <p:cNvPr id="3" name="5_edinger_15">
            <a:hlinkClick r:id="" action="ppaction://media"/>
            <a:extLst>
              <a:ext uri="{FF2B5EF4-FFF2-40B4-BE49-F238E27FC236}">
                <a16:creationId xmlns:a16="http://schemas.microsoft.com/office/drawing/2014/main" id="{BF5B1C4E-F247-4F67-AD11-92B8BD9673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90022" y="2370138"/>
            <a:ext cx="609600" cy="609600"/>
          </a:xfrm>
          <a:prstGeom prst="rect">
            <a:avLst/>
          </a:prstGeom>
        </p:spPr>
      </p:pic>
    </p:spTree>
    <p:extLst>
      <p:ext uri="{BB962C8B-B14F-4D97-AF65-F5344CB8AC3E}">
        <p14:creationId xmlns:p14="http://schemas.microsoft.com/office/powerpoint/2010/main" val="392691591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5" cstate="hqprint">
            <a:extLst>
              <a:ext uri="{28A0092B-C50C-407E-A947-70E740481C1C}">
                <a14:useLocalDpi xmlns:a14="http://schemas.microsoft.com/office/drawing/2010/main" val="0"/>
              </a:ext>
            </a:extLst>
          </a:blip>
          <a:srcRect l="21654" t="15216" r="-234" b="15828"/>
          <a:stretch/>
        </p:blipFill>
        <p:spPr>
          <a:xfrm rot="5400000">
            <a:off x="3599934" y="919932"/>
            <a:ext cx="3540172" cy="2065554"/>
          </a:xfrm>
          <a:prstGeom prst="rect">
            <a:avLst/>
          </a:prstGeom>
        </p:spPr>
      </p:pic>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1760962" y="1601313"/>
            <a:ext cx="7678011" cy="1344476"/>
          </a:xfrm>
        </p:spPr>
        <p:txBody>
          <a:bodyPr>
            <a:normAutofit/>
          </a:bodyPr>
          <a:lstStyle/>
          <a:p>
            <a:r>
              <a:rPr lang="de-DE" dirty="0">
                <a:latin typeface="+mn-lt"/>
              </a:rPr>
              <a:t>Qi Gong</a:t>
            </a:r>
          </a:p>
        </p:txBody>
      </p:sp>
      <p:pic>
        <p:nvPicPr>
          <p:cNvPr id="5" name="Grafik 4"/>
          <p:cNvPicPr>
            <a:picLocks noChangeAspect="1"/>
          </p:cNvPicPr>
          <p:nvPr/>
        </p:nvPicPr>
        <p:blipFill rotWithShape="1">
          <a:blip r:embed="rId6" cstate="hqprint">
            <a:extLst>
              <a:ext uri="{28A0092B-C50C-407E-A947-70E740481C1C}">
                <a14:useLocalDpi xmlns:a14="http://schemas.microsoft.com/office/drawing/2010/main" val="0"/>
              </a:ext>
            </a:extLst>
          </a:blip>
          <a:srcRect t="25820"/>
          <a:stretch/>
        </p:blipFill>
        <p:spPr>
          <a:xfrm>
            <a:off x="283051" y="3994476"/>
            <a:ext cx="5525106" cy="2725089"/>
          </a:xfrm>
          <a:prstGeom prst="rect">
            <a:avLst/>
          </a:prstGeom>
        </p:spPr>
      </p:pic>
      <p:pic>
        <p:nvPicPr>
          <p:cNvPr id="6" name="Grafik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90147" y="1308475"/>
            <a:ext cx="5525107" cy="3673608"/>
          </a:xfrm>
          <a:prstGeom prst="rect">
            <a:avLst/>
          </a:prstGeom>
        </p:spPr>
      </p:pic>
      <p:sp>
        <p:nvSpPr>
          <p:cNvPr id="3" name="Textfeld 2"/>
          <p:cNvSpPr txBox="1"/>
          <p:nvPr/>
        </p:nvSpPr>
        <p:spPr>
          <a:xfrm>
            <a:off x="7042201" y="5357020"/>
            <a:ext cx="4716379" cy="523220"/>
          </a:xfrm>
          <a:prstGeom prst="rect">
            <a:avLst/>
          </a:prstGeom>
          <a:noFill/>
        </p:spPr>
        <p:txBody>
          <a:bodyPr wrap="square" rtlCol="0">
            <a:spAutoFit/>
          </a:bodyPr>
          <a:lstStyle/>
          <a:p>
            <a:r>
              <a:rPr lang="de-DE" sz="2800" dirty="0"/>
              <a:t>Zur inneren Ruhe kommen</a:t>
            </a:r>
            <a:endParaRPr lang="de-AT" sz="2800" dirty="0"/>
          </a:p>
        </p:txBody>
      </p:sp>
      <p:pic>
        <p:nvPicPr>
          <p:cNvPr id="4" name="6_fuchs_26">
            <a:hlinkClick r:id="" action="ppaction://media"/>
            <a:extLst>
              <a:ext uri="{FF2B5EF4-FFF2-40B4-BE49-F238E27FC236}">
                <a16:creationId xmlns:a16="http://schemas.microsoft.com/office/drawing/2014/main" id="{05641102-83FB-491B-8D92-1FEE4CA84F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35618" y="2851327"/>
            <a:ext cx="609600" cy="609600"/>
          </a:xfrm>
          <a:prstGeom prst="rect">
            <a:avLst/>
          </a:prstGeom>
        </p:spPr>
      </p:pic>
    </p:spTree>
    <p:extLst>
      <p:ext uri="{BB962C8B-B14F-4D97-AF65-F5344CB8AC3E}">
        <p14:creationId xmlns:p14="http://schemas.microsoft.com/office/powerpoint/2010/main" val="130859001"/>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7DA6A-9FC4-4D42-A1F4-C26E4CB9E971}"/>
              </a:ext>
            </a:extLst>
          </p:cNvPr>
          <p:cNvSpPr>
            <a:spLocks noGrp="1"/>
          </p:cNvSpPr>
          <p:nvPr>
            <p:ph type="ctrTitle"/>
          </p:nvPr>
        </p:nvSpPr>
        <p:spPr>
          <a:xfrm>
            <a:off x="2401875" y="5499023"/>
            <a:ext cx="7678011" cy="1048066"/>
          </a:xfrm>
        </p:spPr>
        <p:txBody>
          <a:bodyPr>
            <a:normAutofit/>
          </a:bodyPr>
          <a:lstStyle/>
          <a:p>
            <a:r>
              <a:rPr lang="de-DE" dirty="0">
                <a:latin typeface="+mn-lt"/>
              </a:rPr>
              <a:t>Fitness-Check und Yoga</a:t>
            </a:r>
          </a:p>
        </p:txBody>
      </p:sp>
      <p:pic>
        <p:nvPicPr>
          <p:cNvPr id="6" name="Grafik 5"/>
          <p:cNvPicPr>
            <a:picLocks noChangeAspect="1"/>
          </p:cNvPicPr>
          <p:nvPr/>
        </p:nvPicPr>
        <p:blipFill rotWithShape="1">
          <a:blip r:embed="rId5" cstate="hqprint">
            <a:extLst>
              <a:ext uri="{28A0092B-C50C-407E-A947-70E740481C1C}">
                <a14:useLocalDpi xmlns:a14="http://schemas.microsoft.com/office/drawing/2010/main" val="0"/>
              </a:ext>
            </a:extLst>
          </a:blip>
          <a:srcRect l="33231" t="12717" b="15375"/>
          <a:stretch/>
        </p:blipFill>
        <p:spPr>
          <a:xfrm>
            <a:off x="433136" y="1247272"/>
            <a:ext cx="5085347" cy="4107545"/>
          </a:xfrm>
          <a:prstGeom prst="rect">
            <a:avLst/>
          </a:prstGeom>
        </p:spPr>
      </p:pic>
      <p:pic>
        <p:nvPicPr>
          <p:cNvPr id="4" name="Grafik 3"/>
          <p:cNvPicPr>
            <a:picLocks noChangeAspect="1"/>
          </p:cNvPicPr>
          <p:nvPr/>
        </p:nvPicPr>
        <p:blipFill rotWithShape="1">
          <a:blip r:embed="rId6" cstate="hqprint">
            <a:extLst>
              <a:ext uri="{28A0092B-C50C-407E-A947-70E740481C1C}">
                <a14:useLocalDpi xmlns:a14="http://schemas.microsoft.com/office/drawing/2010/main" val="0"/>
              </a:ext>
            </a:extLst>
          </a:blip>
          <a:srcRect t="18479" r="5836"/>
          <a:stretch/>
        </p:blipFill>
        <p:spPr>
          <a:xfrm>
            <a:off x="5855367" y="1247272"/>
            <a:ext cx="6251794" cy="4059246"/>
          </a:xfrm>
          <a:prstGeom prst="rect">
            <a:avLst/>
          </a:prstGeom>
        </p:spPr>
      </p:pic>
      <p:pic>
        <p:nvPicPr>
          <p:cNvPr id="3" name="7_gindler_17">
            <a:hlinkClick r:id="" action="ppaction://media"/>
            <a:extLst>
              <a:ext uri="{FF2B5EF4-FFF2-40B4-BE49-F238E27FC236}">
                <a16:creationId xmlns:a16="http://schemas.microsoft.com/office/drawing/2014/main" id="{A777FD5F-37D8-4A31-A141-B03AEB9370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24757" y="2458357"/>
            <a:ext cx="609600" cy="609600"/>
          </a:xfrm>
          <a:prstGeom prst="rect">
            <a:avLst/>
          </a:prstGeom>
        </p:spPr>
      </p:pic>
    </p:spTree>
    <p:extLst>
      <p:ext uri="{BB962C8B-B14F-4D97-AF65-F5344CB8AC3E}">
        <p14:creationId xmlns:p14="http://schemas.microsoft.com/office/powerpoint/2010/main" val="4247507064"/>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HAKHAS">
      <a:dk1>
        <a:srgbClr val="000000"/>
      </a:dk1>
      <a:lt1>
        <a:srgbClr val="FFFFFF"/>
      </a:lt1>
      <a:dk2>
        <a:srgbClr val="505050"/>
      </a:dk2>
      <a:lt2>
        <a:srgbClr val="F2F2F2"/>
      </a:lt2>
      <a:accent1>
        <a:srgbClr val="B5BB4F"/>
      </a:accent1>
      <a:accent2>
        <a:srgbClr val="1F6A8A"/>
      </a:accent2>
      <a:accent3>
        <a:srgbClr val="EE8834"/>
      </a:accent3>
      <a:accent4>
        <a:srgbClr val="015A2C"/>
      </a:accent4>
      <a:accent5>
        <a:srgbClr val="5388C6"/>
      </a:accent5>
      <a:accent6>
        <a:srgbClr val="D60093"/>
      </a:accent6>
      <a:hlink>
        <a:srgbClr val="9A8EC0"/>
      </a:hlink>
      <a:folHlink>
        <a:srgbClr val="BA7C9B"/>
      </a:folHlink>
    </a:clrScheme>
    <a:fontScheme name="Benutzerdefiniert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HAKHAS">
      <a:dk1>
        <a:srgbClr val="000000"/>
      </a:dk1>
      <a:lt1>
        <a:srgbClr val="FFFFFF"/>
      </a:lt1>
      <a:dk2>
        <a:srgbClr val="505050"/>
      </a:dk2>
      <a:lt2>
        <a:srgbClr val="F2F2F2"/>
      </a:lt2>
      <a:accent1>
        <a:srgbClr val="B5BB4F"/>
      </a:accent1>
      <a:accent2>
        <a:srgbClr val="1F6A8A"/>
      </a:accent2>
      <a:accent3>
        <a:srgbClr val="EE8834"/>
      </a:accent3>
      <a:accent4>
        <a:srgbClr val="015A2C"/>
      </a:accent4>
      <a:accent5>
        <a:srgbClr val="5388C6"/>
      </a:accent5>
      <a:accent6>
        <a:srgbClr val="D60093"/>
      </a:accent6>
      <a:hlink>
        <a:srgbClr val="9A8EC0"/>
      </a:hlink>
      <a:folHlink>
        <a:srgbClr val="BA7C9B"/>
      </a:folHlink>
    </a:clrScheme>
    <a:fontScheme name="Benutzerdefiniert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82012C67EACEB47B9D774EA448B9D81" ma:contentTypeVersion="3" ma:contentTypeDescription="Ein neues Dokument erstellen." ma:contentTypeScope="" ma:versionID="682ac08314bceb70655dcda952d72f51">
  <xsd:schema xmlns:xsd="http://www.w3.org/2001/XMLSchema" xmlns:xs="http://www.w3.org/2001/XMLSchema" xmlns:p="http://schemas.microsoft.com/office/2006/metadata/properties" xmlns:ns2="f482ba54-bb19-489c-b87b-3133fd47dea3" targetNamespace="http://schemas.microsoft.com/office/2006/metadata/properties" ma:root="true" ma:fieldsID="b58f7e7e7a2db882fdf12b9a92008444" ns2:_="">
    <xsd:import namespace="f482ba54-bb19-489c-b87b-3133fd47dea3"/>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82ba54-bb19-489c-b87b-3133fd47d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84A082-0945-4D22-91CB-D57EEEE3731C}"/>
</file>

<file path=customXml/itemProps2.xml><?xml version="1.0" encoding="utf-8"?>
<ds:datastoreItem xmlns:ds="http://schemas.openxmlformats.org/officeDocument/2006/customXml" ds:itemID="{2FB2AF36-5B1B-431B-8121-7B8C47E923EF}"/>
</file>

<file path=customXml/itemProps3.xml><?xml version="1.0" encoding="utf-8"?>
<ds:datastoreItem xmlns:ds="http://schemas.openxmlformats.org/officeDocument/2006/customXml" ds:itemID="{3E19D4BB-09F6-4872-8524-9BBA22977B43}"/>
</file>

<file path=docProps/app.xml><?xml version="1.0" encoding="utf-8"?>
<Properties xmlns="http://schemas.openxmlformats.org/officeDocument/2006/extended-properties" xmlns:vt="http://schemas.openxmlformats.org/officeDocument/2006/docPropsVTypes">
  <TotalTime>0</TotalTime>
  <Words>1454</Words>
  <Application>Microsoft Office PowerPoint</Application>
  <PresentationFormat>Breitbild</PresentationFormat>
  <Paragraphs>96</Paragraphs>
  <Slides>28</Slides>
  <Notes>23</Notes>
  <HiddenSlides>1</HiddenSlides>
  <MMClips>22</MMClips>
  <ScaleCrop>false</ScaleCrop>
  <HeadingPairs>
    <vt:vector size="8" baseType="variant">
      <vt:variant>
        <vt:lpstr>Verwendete Schriftarten</vt:lpstr>
      </vt:variant>
      <vt:variant>
        <vt:i4>4</vt:i4>
      </vt:variant>
      <vt:variant>
        <vt:lpstr>Design</vt:lpstr>
      </vt:variant>
      <vt:variant>
        <vt:i4>3</vt:i4>
      </vt:variant>
      <vt:variant>
        <vt:lpstr>Folientitel</vt:lpstr>
      </vt:variant>
      <vt:variant>
        <vt:i4>28</vt:i4>
      </vt:variant>
      <vt:variant>
        <vt:lpstr>Zielgruppenorientierte Präsentationen</vt:lpstr>
      </vt:variant>
      <vt:variant>
        <vt:i4>3</vt:i4>
      </vt:variant>
    </vt:vector>
  </HeadingPairs>
  <TitlesOfParts>
    <vt:vector size="38" baseType="lpstr">
      <vt:lpstr>Arial</vt:lpstr>
      <vt:lpstr>Calibri</vt:lpstr>
      <vt:lpstr>Calibri Light</vt:lpstr>
      <vt:lpstr>Calibri Light (Überschriften)</vt:lpstr>
      <vt:lpstr>Office</vt:lpstr>
      <vt:lpstr>1_Benutzerdefiniertes Design</vt:lpstr>
      <vt:lpstr>Benutzerdefiniertes Design</vt:lpstr>
      <vt:lpstr>Individuelle Schwerpunktsetzung</vt:lpstr>
      <vt:lpstr>BEWEGUNG UND SPORT</vt:lpstr>
      <vt:lpstr>Technisches Museum Von der Muskelkraft zum Kraftwerk </vt:lpstr>
      <vt:lpstr>Selbstverteidigung Jiu Jitsu und Karate</vt:lpstr>
      <vt:lpstr>Cross Country Bezirksmeisterschaft</vt:lpstr>
      <vt:lpstr>Mut zur Haltung </vt:lpstr>
      <vt:lpstr>Skiroller- Biathlon  Workshop</vt:lpstr>
      <vt:lpstr>Qi Gong</vt:lpstr>
      <vt:lpstr>Fitness-Check und Yoga</vt:lpstr>
      <vt:lpstr>Best Trip und  Driving Range</vt:lpstr>
      <vt:lpstr>PowerPoint-Präsentation</vt:lpstr>
      <vt:lpstr>Trommelworkshop</vt:lpstr>
      <vt:lpstr>Transparentgestaltung </vt:lpstr>
      <vt:lpstr>Arbeiten in einer Töpferei</vt:lpstr>
      <vt:lpstr>Kunstworkshop mit Eleonore Hettl</vt:lpstr>
      <vt:lpstr>Möbelbau für den Schulhof</vt:lpstr>
      <vt:lpstr>Afrikanischer Tanz- und Gesangsworkshop </vt:lpstr>
      <vt:lpstr>Fotografie Workshop</vt:lpstr>
      <vt:lpstr>Theater-Workshop</vt:lpstr>
      <vt:lpstr>UMWELT UND ERNÄHRUNG</vt:lpstr>
      <vt:lpstr>Workshop Kochen regional und saisonal</vt:lpstr>
      <vt:lpstr>Wildobst- wanderung</vt:lpstr>
      <vt:lpstr>PowerPoint-Präsentation</vt:lpstr>
      <vt:lpstr>Hofkollektiv „Waldviertler Eden“</vt:lpstr>
      <vt:lpstr>PowerPoint-Präsentation</vt:lpstr>
      <vt:lpstr>Schönbrunn Verhaltensforschung live erlebt</vt:lpstr>
      <vt:lpstr>PowerPoint-Präsentation</vt:lpstr>
      <vt:lpstr>Meinungen der  Schüler/innen</vt:lpstr>
      <vt:lpstr>Bewegung und Sport</vt:lpstr>
      <vt:lpstr>Kreativ</vt:lpstr>
      <vt:lpstr>Umwelt und Ernährung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Trommelworkshop</dc:title>
  <dc:creator>Martina Dorfinger</dc:creator>
  <cp:lastModifiedBy>Carina Bauer</cp:lastModifiedBy>
  <cp:revision>41</cp:revision>
  <cp:lastPrinted>2019-11-17T13:49:53Z</cp:lastPrinted>
  <dcterms:created xsi:type="dcterms:W3CDTF">2019-11-17T13:43:06Z</dcterms:created>
  <dcterms:modified xsi:type="dcterms:W3CDTF">2021-01-02T12:31:59Z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0x010100882012C67EACEB47B9D774EA448B9D81</vt:lpwstr>
  </property>
</Properties>
</file>